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276" r:id="rId3"/>
    <p:sldId id="265" r:id="rId4"/>
    <p:sldId id="277" r:id="rId5"/>
    <p:sldId id="278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91" r:id="rId14"/>
    <p:sldId id="287" r:id="rId15"/>
    <p:sldId id="288" r:id="rId16"/>
    <p:sldId id="289" r:id="rId17"/>
    <p:sldId id="292" r:id="rId18"/>
    <p:sldId id="290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3" r:id="rId39"/>
    <p:sldId id="312" r:id="rId40"/>
    <p:sldId id="314" r:id="rId41"/>
    <p:sldId id="315" r:id="rId42"/>
    <p:sldId id="316" r:id="rId43"/>
    <p:sldId id="317" r:id="rId44"/>
    <p:sldId id="319" r:id="rId45"/>
    <p:sldId id="318" r:id="rId46"/>
    <p:sldId id="320" r:id="rId47"/>
    <p:sldId id="321" r:id="rId48"/>
    <p:sldId id="322" r:id="rId49"/>
    <p:sldId id="331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2" r:id="rId59"/>
    <p:sldId id="333" r:id="rId60"/>
    <p:sldId id="334" r:id="rId61"/>
    <p:sldId id="335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612B0D-43A0-494E-A4D4-1828271DDC57}" v="180" dt="2026-02-04T08:29:24.9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95" d="100"/>
          <a:sy n="95" d="100"/>
        </p:scale>
        <p:origin x="163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ejith Rajan" userId="ec11bca0e4bee75f" providerId="LiveId" clId="{7B4F392D-EAB3-4CE7-903E-F84869825F47}"/>
    <pc:docChg chg="undo custSel addSld modSld sldOrd">
      <pc:chgData name="Sreejith Rajan" userId="ec11bca0e4bee75f" providerId="LiveId" clId="{7B4F392D-EAB3-4CE7-903E-F84869825F47}" dt="2026-02-04T13:28:34.480" v="2087" actId="14100"/>
      <pc:docMkLst>
        <pc:docMk/>
      </pc:docMkLst>
      <pc:sldChg chg="modSp mod">
        <pc:chgData name="Sreejith Rajan" userId="ec11bca0e4bee75f" providerId="LiveId" clId="{7B4F392D-EAB3-4CE7-903E-F84869825F47}" dt="2026-02-04T07:59:58.753" v="1725" actId="6549"/>
        <pc:sldMkLst>
          <pc:docMk/>
          <pc:sldMk cId="242453831" sldId="256"/>
        </pc:sldMkLst>
        <pc:spChg chg="mod">
          <ac:chgData name="Sreejith Rajan" userId="ec11bca0e4bee75f" providerId="LiveId" clId="{7B4F392D-EAB3-4CE7-903E-F84869825F47}" dt="2026-02-04T07:59:58.753" v="1725" actId="6549"/>
          <ac:spMkLst>
            <pc:docMk/>
            <pc:sldMk cId="242453831" sldId="256"/>
            <ac:spMk id="3" creationId="{00000000-0000-0000-0000-000000000000}"/>
          </ac:spMkLst>
        </pc:spChg>
      </pc:sldChg>
      <pc:sldChg chg="modSp mod">
        <pc:chgData name="Sreejith Rajan" userId="ec11bca0e4bee75f" providerId="LiveId" clId="{7B4F392D-EAB3-4CE7-903E-F84869825F47}" dt="2026-01-28T11:14:32.433" v="381" actId="113"/>
        <pc:sldMkLst>
          <pc:docMk/>
          <pc:sldMk cId="2949394097" sldId="277"/>
        </pc:sldMkLst>
        <pc:spChg chg="mod">
          <ac:chgData name="Sreejith Rajan" userId="ec11bca0e4bee75f" providerId="LiveId" clId="{7B4F392D-EAB3-4CE7-903E-F84869825F47}" dt="2026-01-28T11:14:32.433" v="381" actId="113"/>
          <ac:spMkLst>
            <pc:docMk/>
            <pc:sldMk cId="2949394097" sldId="277"/>
            <ac:spMk id="3" creationId="{969F247C-BC93-52DB-77E7-71348FF77D03}"/>
          </ac:spMkLst>
        </pc:spChg>
      </pc:sldChg>
      <pc:sldChg chg="addSp delSp modSp new mod">
        <pc:chgData name="Sreejith Rajan" userId="ec11bca0e4bee75f" providerId="LiveId" clId="{7B4F392D-EAB3-4CE7-903E-F84869825F47}" dt="2026-01-28T11:07:09.576" v="299" actId="20577"/>
        <pc:sldMkLst>
          <pc:docMk/>
          <pc:sldMk cId="577398395" sldId="281"/>
        </pc:sldMkLst>
        <pc:spChg chg="mod">
          <ac:chgData name="Sreejith Rajan" userId="ec11bca0e4bee75f" providerId="LiveId" clId="{7B4F392D-EAB3-4CE7-903E-F84869825F47}" dt="2026-01-28T11:00:10.388" v="32" actId="20577"/>
          <ac:spMkLst>
            <pc:docMk/>
            <pc:sldMk cId="577398395" sldId="281"/>
            <ac:spMk id="2" creationId="{16B3C73F-CDA9-DD6C-267F-97D502340C6E}"/>
          </ac:spMkLst>
        </pc:spChg>
        <pc:spChg chg="add del mod">
          <ac:chgData name="Sreejith Rajan" userId="ec11bca0e4bee75f" providerId="LiveId" clId="{7B4F392D-EAB3-4CE7-903E-F84869825F47}" dt="2026-01-28T11:07:09.576" v="299" actId="20577"/>
          <ac:spMkLst>
            <pc:docMk/>
            <pc:sldMk cId="577398395" sldId="281"/>
            <ac:spMk id="3" creationId="{91DC38E5-E1BA-BDBA-3A7D-013F812C149C}"/>
          </ac:spMkLst>
        </pc:spChg>
      </pc:sldChg>
      <pc:sldChg chg="modSp add mod">
        <pc:chgData name="Sreejith Rajan" userId="ec11bca0e4bee75f" providerId="LiveId" clId="{7B4F392D-EAB3-4CE7-903E-F84869825F47}" dt="2026-01-28T11:12:20.889" v="380" actId="20577"/>
        <pc:sldMkLst>
          <pc:docMk/>
          <pc:sldMk cId="496715533" sldId="282"/>
        </pc:sldMkLst>
        <pc:spChg chg="mod">
          <ac:chgData name="Sreejith Rajan" userId="ec11bca0e4bee75f" providerId="LiveId" clId="{7B4F392D-EAB3-4CE7-903E-F84869825F47}" dt="2026-01-28T11:10:43.259" v="338" actId="20577"/>
          <ac:spMkLst>
            <pc:docMk/>
            <pc:sldMk cId="496715533" sldId="282"/>
            <ac:spMk id="2" creationId="{79F203E6-B395-60BD-8553-7869DA7569D3}"/>
          </ac:spMkLst>
        </pc:spChg>
        <pc:spChg chg="mod">
          <ac:chgData name="Sreejith Rajan" userId="ec11bca0e4bee75f" providerId="LiveId" clId="{7B4F392D-EAB3-4CE7-903E-F84869825F47}" dt="2026-01-28T11:12:20.889" v="380" actId="20577"/>
          <ac:spMkLst>
            <pc:docMk/>
            <pc:sldMk cId="496715533" sldId="282"/>
            <ac:spMk id="3" creationId="{31E74F7A-C7FB-FC2F-19AE-479543AA5FF5}"/>
          </ac:spMkLst>
        </pc:spChg>
      </pc:sldChg>
      <pc:sldChg chg="addSp delSp modSp new mod">
        <pc:chgData name="Sreejith Rajan" userId="ec11bca0e4bee75f" providerId="LiveId" clId="{7B4F392D-EAB3-4CE7-903E-F84869825F47}" dt="2026-01-28T12:29:00.098" v="454" actId="1076"/>
        <pc:sldMkLst>
          <pc:docMk/>
          <pc:sldMk cId="3476075454" sldId="283"/>
        </pc:sldMkLst>
        <pc:spChg chg="mod">
          <ac:chgData name="Sreejith Rajan" userId="ec11bca0e4bee75f" providerId="LiveId" clId="{7B4F392D-EAB3-4CE7-903E-F84869825F47}" dt="2026-01-28T12:28:41.328" v="449" actId="20577"/>
          <ac:spMkLst>
            <pc:docMk/>
            <pc:sldMk cId="3476075454" sldId="283"/>
            <ac:spMk id="2" creationId="{A07D470A-F35B-E369-AE37-3E931EF4B4DC}"/>
          </ac:spMkLst>
        </pc:spChg>
        <pc:picChg chg="add mod">
          <ac:chgData name="Sreejith Rajan" userId="ec11bca0e4bee75f" providerId="LiveId" clId="{7B4F392D-EAB3-4CE7-903E-F84869825F47}" dt="2026-01-28T12:29:00.098" v="454" actId="1076"/>
          <ac:picMkLst>
            <pc:docMk/>
            <pc:sldMk cId="3476075454" sldId="283"/>
            <ac:picMk id="5" creationId="{F66F1145-C370-6EFA-C993-F57E3245DDB2}"/>
          </ac:picMkLst>
        </pc:picChg>
      </pc:sldChg>
      <pc:sldChg chg="modSp new mod">
        <pc:chgData name="Sreejith Rajan" userId="ec11bca0e4bee75f" providerId="LiveId" clId="{7B4F392D-EAB3-4CE7-903E-F84869825F47}" dt="2026-01-29T08:26:13.028" v="673" actId="20577"/>
        <pc:sldMkLst>
          <pc:docMk/>
          <pc:sldMk cId="1078901978" sldId="284"/>
        </pc:sldMkLst>
        <pc:spChg chg="mod">
          <ac:chgData name="Sreejith Rajan" userId="ec11bca0e4bee75f" providerId="LiveId" clId="{7B4F392D-EAB3-4CE7-903E-F84869825F47}" dt="2026-01-29T08:22:49.645" v="507" actId="20577"/>
          <ac:spMkLst>
            <pc:docMk/>
            <pc:sldMk cId="1078901978" sldId="284"/>
            <ac:spMk id="2" creationId="{DB86669E-BD96-D32E-B9BA-7F8E7841B0C9}"/>
          </ac:spMkLst>
        </pc:spChg>
        <pc:spChg chg="mod">
          <ac:chgData name="Sreejith Rajan" userId="ec11bca0e4bee75f" providerId="LiveId" clId="{7B4F392D-EAB3-4CE7-903E-F84869825F47}" dt="2026-01-29T08:26:13.028" v="673" actId="20577"/>
          <ac:spMkLst>
            <pc:docMk/>
            <pc:sldMk cId="1078901978" sldId="284"/>
            <ac:spMk id="3" creationId="{694A62D9-96EA-6D70-E1BD-2206E6FA391A}"/>
          </ac:spMkLst>
        </pc:spChg>
      </pc:sldChg>
      <pc:sldChg chg="addSp delSp modSp new mod">
        <pc:chgData name="Sreejith Rajan" userId="ec11bca0e4bee75f" providerId="LiveId" clId="{7B4F392D-EAB3-4CE7-903E-F84869825F47}" dt="2026-01-29T08:31:47.847" v="819" actId="20577"/>
        <pc:sldMkLst>
          <pc:docMk/>
          <pc:sldMk cId="4118352869" sldId="285"/>
        </pc:sldMkLst>
        <pc:spChg chg="mod">
          <ac:chgData name="Sreejith Rajan" userId="ec11bca0e4bee75f" providerId="LiveId" clId="{7B4F392D-EAB3-4CE7-903E-F84869825F47}" dt="2026-01-29T08:26:29.235" v="688" actId="20577"/>
          <ac:spMkLst>
            <pc:docMk/>
            <pc:sldMk cId="4118352869" sldId="285"/>
            <ac:spMk id="2" creationId="{57EE5E69-DBB8-9A84-901B-F8902586ED84}"/>
          </ac:spMkLst>
        </pc:spChg>
        <pc:spChg chg="add del mod">
          <ac:chgData name="Sreejith Rajan" userId="ec11bca0e4bee75f" providerId="LiveId" clId="{7B4F392D-EAB3-4CE7-903E-F84869825F47}" dt="2026-01-29T08:31:47.847" v="819" actId="20577"/>
          <ac:spMkLst>
            <pc:docMk/>
            <pc:sldMk cId="4118352869" sldId="285"/>
            <ac:spMk id="3" creationId="{5207A0A3-2CAD-9B82-BB0A-D31121435AF1}"/>
          </ac:spMkLst>
        </pc:spChg>
        <pc:picChg chg="add mod">
          <ac:chgData name="Sreejith Rajan" userId="ec11bca0e4bee75f" providerId="LiveId" clId="{7B4F392D-EAB3-4CE7-903E-F84869825F47}" dt="2026-01-29T08:29:21.543" v="718" actId="1076"/>
          <ac:picMkLst>
            <pc:docMk/>
            <pc:sldMk cId="4118352869" sldId="285"/>
            <ac:picMk id="6" creationId="{FF939A5D-87AE-E08F-A0EB-2A792D733730}"/>
          </ac:picMkLst>
        </pc:picChg>
        <pc:picChg chg="add mod modCrop">
          <ac:chgData name="Sreejith Rajan" userId="ec11bca0e4bee75f" providerId="LiveId" clId="{7B4F392D-EAB3-4CE7-903E-F84869825F47}" dt="2026-01-29T08:30:23.703" v="726" actId="14100"/>
          <ac:picMkLst>
            <pc:docMk/>
            <pc:sldMk cId="4118352869" sldId="285"/>
            <ac:picMk id="8" creationId="{EEEEDC4D-FE28-2CFA-F1F5-328088FA27CA}"/>
          </ac:picMkLst>
        </pc:picChg>
      </pc:sldChg>
      <pc:sldChg chg="addSp delSp modSp new mod">
        <pc:chgData name="Sreejith Rajan" userId="ec11bca0e4bee75f" providerId="LiveId" clId="{7B4F392D-EAB3-4CE7-903E-F84869825F47}" dt="2026-01-29T09:28:57.892" v="850" actId="1076"/>
        <pc:sldMkLst>
          <pc:docMk/>
          <pc:sldMk cId="8252786" sldId="286"/>
        </pc:sldMkLst>
        <pc:spChg chg="mod">
          <ac:chgData name="Sreejith Rajan" userId="ec11bca0e4bee75f" providerId="LiveId" clId="{7B4F392D-EAB3-4CE7-903E-F84869825F47}" dt="2026-01-29T09:25:58.469" v="833" actId="20577"/>
          <ac:spMkLst>
            <pc:docMk/>
            <pc:sldMk cId="8252786" sldId="286"/>
            <ac:spMk id="2" creationId="{E1C181D6-A397-FF96-77EE-DF392A3CD488}"/>
          </ac:spMkLst>
        </pc:spChg>
        <pc:spChg chg="mod">
          <ac:chgData name="Sreejith Rajan" userId="ec11bca0e4bee75f" providerId="LiveId" clId="{7B4F392D-EAB3-4CE7-903E-F84869825F47}" dt="2026-01-29T09:26:43.747" v="841" actId="20577"/>
          <ac:spMkLst>
            <pc:docMk/>
            <pc:sldMk cId="8252786" sldId="286"/>
            <ac:spMk id="3" creationId="{BCE21B45-62C6-AF35-6F8F-4D1A75537E7E}"/>
          </ac:spMkLst>
        </pc:spChg>
        <pc:picChg chg="add mod modCrop">
          <ac:chgData name="Sreejith Rajan" userId="ec11bca0e4bee75f" providerId="LiveId" clId="{7B4F392D-EAB3-4CE7-903E-F84869825F47}" dt="2026-01-29T09:28:57.892" v="850" actId="1076"/>
          <ac:picMkLst>
            <pc:docMk/>
            <pc:sldMk cId="8252786" sldId="286"/>
            <ac:picMk id="5" creationId="{04FE6E30-ACFB-29A7-1C9E-5F230EC40A9F}"/>
          </ac:picMkLst>
        </pc:picChg>
      </pc:sldChg>
      <pc:sldChg chg="modSp new mod">
        <pc:chgData name="Sreejith Rajan" userId="ec11bca0e4bee75f" providerId="LiveId" clId="{7B4F392D-EAB3-4CE7-903E-F84869825F47}" dt="2026-01-29T09:32:16.136" v="963" actId="20577"/>
        <pc:sldMkLst>
          <pc:docMk/>
          <pc:sldMk cId="2061746392" sldId="287"/>
        </pc:sldMkLst>
        <pc:spChg chg="mod">
          <ac:chgData name="Sreejith Rajan" userId="ec11bca0e4bee75f" providerId="LiveId" clId="{7B4F392D-EAB3-4CE7-903E-F84869825F47}" dt="2026-01-29T09:29:12.335" v="867" actId="20577"/>
          <ac:spMkLst>
            <pc:docMk/>
            <pc:sldMk cId="2061746392" sldId="287"/>
            <ac:spMk id="2" creationId="{3FD7936A-0E49-A77C-2A51-375E04F88356}"/>
          </ac:spMkLst>
        </pc:spChg>
        <pc:spChg chg="mod">
          <ac:chgData name="Sreejith Rajan" userId="ec11bca0e4bee75f" providerId="LiveId" clId="{7B4F392D-EAB3-4CE7-903E-F84869825F47}" dt="2026-01-29T09:32:16.136" v="963" actId="20577"/>
          <ac:spMkLst>
            <pc:docMk/>
            <pc:sldMk cId="2061746392" sldId="287"/>
            <ac:spMk id="3" creationId="{D43D2F27-11CE-5CFC-B33B-5885F64A7D3A}"/>
          </ac:spMkLst>
        </pc:spChg>
      </pc:sldChg>
      <pc:sldChg chg="addSp modSp new mod">
        <pc:chgData name="Sreejith Rajan" userId="ec11bca0e4bee75f" providerId="LiveId" clId="{7B4F392D-EAB3-4CE7-903E-F84869825F47}" dt="2026-01-29T09:34:54.589" v="993" actId="1076"/>
        <pc:sldMkLst>
          <pc:docMk/>
          <pc:sldMk cId="3650375048" sldId="288"/>
        </pc:sldMkLst>
        <pc:spChg chg="mod">
          <ac:chgData name="Sreejith Rajan" userId="ec11bca0e4bee75f" providerId="LiveId" clId="{7B4F392D-EAB3-4CE7-903E-F84869825F47}" dt="2026-01-29T09:32:57.991" v="975" actId="20577"/>
          <ac:spMkLst>
            <pc:docMk/>
            <pc:sldMk cId="3650375048" sldId="288"/>
            <ac:spMk id="2" creationId="{BD28CB1F-A559-A303-4744-775851E22599}"/>
          </ac:spMkLst>
        </pc:spChg>
        <pc:spChg chg="mod">
          <ac:chgData name="Sreejith Rajan" userId="ec11bca0e4bee75f" providerId="LiveId" clId="{7B4F392D-EAB3-4CE7-903E-F84869825F47}" dt="2026-01-29T09:33:38.347" v="988" actId="20577"/>
          <ac:spMkLst>
            <pc:docMk/>
            <pc:sldMk cId="3650375048" sldId="288"/>
            <ac:spMk id="3" creationId="{F018D86A-87BE-3295-49A6-6F01471E0EF5}"/>
          </ac:spMkLst>
        </pc:spChg>
        <pc:picChg chg="add mod modCrop">
          <ac:chgData name="Sreejith Rajan" userId="ec11bca0e4bee75f" providerId="LiveId" clId="{7B4F392D-EAB3-4CE7-903E-F84869825F47}" dt="2026-01-29T09:34:54.589" v="993" actId="1076"/>
          <ac:picMkLst>
            <pc:docMk/>
            <pc:sldMk cId="3650375048" sldId="288"/>
            <ac:picMk id="5" creationId="{ED57B221-1DC5-044B-3A58-35E842DA1039}"/>
          </ac:picMkLst>
        </pc:picChg>
      </pc:sldChg>
      <pc:sldChg chg="addSp modSp new mod">
        <pc:chgData name="Sreejith Rajan" userId="ec11bca0e4bee75f" providerId="LiveId" clId="{7B4F392D-EAB3-4CE7-903E-F84869825F47}" dt="2026-01-29T09:36:48.392" v="1016" actId="1076"/>
        <pc:sldMkLst>
          <pc:docMk/>
          <pc:sldMk cId="3970158279" sldId="289"/>
        </pc:sldMkLst>
        <pc:spChg chg="mod">
          <ac:chgData name="Sreejith Rajan" userId="ec11bca0e4bee75f" providerId="LiveId" clId="{7B4F392D-EAB3-4CE7-903E-F84869825F47}" dt="2026-01-29T09:35:16.838" v="1006" actId="20577"/>
          <ac:spMkLst>
            <pc:docMk/>
            <pc:sldMk cId="3970158279" sldId="289"/>
            <ac:spMk id="2" creationId="{752AED4F-3E39-26B9-1F38-43039E149EFE}"/>
          </ac:spMkLst>
        </pc:spChg>
        <pc:spChg chg="mod">
          <ac:chgData name="Sreejith Rajan" userId="ec11bca0e4bee75f" providerId="LiveId" clId="{7B4F392D-EAB3-4CE7-903E-F84869825F47}" dt="2026-01-29T09:36:12.173" v="1011" actId="20577"/>
          <ac:spMkLst>
            <pc:docMk/>
            <pc:sldMk cId="3970158279" sldId="289"/>
            <ac:spMk id="3" creationId="{3267779D-E370-25AB-0F5B-2C280D780C6C}"/>
          </ac:spMkLst>
        </pc:spChg>
        <pc:picChg chg="add mod modCrop">
          <ac:chgData name="Sreejith Rajan" userId="ec11bca0e4bee75f" providerId="LiveId" clId="{7B4F392D-EAB3-4CE7-903E-F84869825F47}" dt="2026-01-29T09:36:48.392" v="1016" actId="1076"/>
          <ac:picMkLst>
            <pc:docMk/>
            <pc:sldMk cId="3970158279" sldId="289"/>
            <ac:picMk id="5" creationId="{8D7D7D97-C763-C1C7-0F38-192171BC4804}"/>
          </ac:picMkLst>
        </pc:picChg>
      </pc:sldChg>
      <pc:sldChg chg="addSp delSp modSp new mod">
        <pc:chgData name="Sreejith Rajan" userId="ec11bca0e4bee75f" providerId="LiveId" clId="{7B4F392D-EAB3-4CE7-903E-F84869825F47}" dt="2026-01-29T09:37:56.140" v="1038" actId="1076"/>
        <pc:sldMkLst>
          <pc:docMk/>
          <pc:sldMk cId="359768088" sldId="290"/>
        </pc:sldMkLst>
        <pc:spChg chg="mod">
          <ac:chgData name="Sreejith Rajan" userId="ec11bca0e4bee75f" providerId="LiveId" clId="{7B4F392D-EAB3-4CE7-903E-F84869825F47}" dt="2026-01-29T09:37:18.044" v="1031" actId="20577"/>
          <ac:spMkLst>
            <pc:docMk/>
            <pc:sldMk cId="359768088" sldId="290"/>
            <ac:spMk id="2" creationId="{3AA3F0BE-C8FB-20E5-8EE9-139CD235B75A}"/>
          </ac:spMkLst>
        </pc:spChg>
        <pc:graphicFrameChg chg="add mod modGraphic">
          <ac:chgData name="Sreejith Rajan" userId="ec11bca0e4bee75f" providerId="LiveId" clId="{7B4F392D-EAB3-4CE7-903E-F84869825F47}" dt="2026-01-29T09:37:56.140" v="1038" actId="1076"/>
          <ac:graphicFrameMkLst>
            <pc:docMk/>
            <pc:sldMk cId="359768088" sldId="290"/>
            <ac:graphicFrameMk id="4" creationId="{B32C0619-FD52-E358-B779-3AC6682B32DA}"/>
          </ac:graphicFrameMkLst>
        </pc:graphicFrameChg>
      </pc:sldChg>
      <pc:sldChg chg="modSp new mod">
        <pc:chgData name="Sreejith Rajan" userId="ec11bca0e4bee75f" providerId="LiveId" clId="{7B4F392D-EAB3-4CE7-903E-F84869825F47}" dt="2026-01-29T09:47:40.816" v="1347" actId="20577"/>
        <pc:sldMkLst>
          <pc:docMk/>
          <pc:sldMk cId="3485488711" sldId="291"/>
        </pc:sldMkLst>
        <pc:spChg chg="mod">
          <ac:chgData name="Sreejith Rajan" userId="ec11bca0e4bee75f" providerId="LiveId" clId="{7B4F392D-EAB3-4CE7-903E-F84869825F47}" dt="2026-01-29T09:39:35.521" v="1055" actId="20577"/>
          <ac:spMkLst>
            <pc:docMk/>
            <pc:sldMk cId="3485488711" sldId="291"/>
            <ac:spMk id="2" creationId="{422CC8AF-72C7-78E6-5DDE-EDAB30E54AC6}"/>
          </ac:spMkLst>
        </pc:spChg>
        <pc:spChg chg="mod">
          <ac:chgData name="Sreejith Rajan" userId="ec11bca0e4bee75f" providerId="LiveId" clId="{7B4F392D-EAB3-4CE7-903E-F84869825F47}" dt="2026-01-29T09:47:40.816" v="1347" actId="20577"/>
          <ac:spMkLst>
            <pc:docMk/>
            <pc:sldMk cId="3485488711" sldId="291"/>
            <ac:spMk id="3" creationId="{8616D05F-B51C-A5F8-851E-1C960A2D25D1}"/>
          </ac:spMkLst>
        </pc:spChg>
      </pc:sldChg>
      <pc:sldChg chg="modSp add mod ord">
        <pc:chgData name="Sreejith Rajan" userId="ec11bca0e4bee75f" providerId="LiveId" clId="{7B4F392D-EAB3-4CE7-903E-F84869825F47}" dt="2026-01-29T09:48:22.889" v="1356" actId="20577"/>
        <pc:sldMkLst>
          <pc:docMk/>
          <pc:sldMk cId="22085607" sldId="292"/>
        </pc:sldMkLst>
        <pc:spChg chg="mod">
          <ac:chgData name="Sreejith Rajan" userId="ec11bca0e4bee75f" providerId="LiveId" clId="{7B4F392D-EAB3-4CE7-903E-F84869825F47}" dt="2026-01-29T09:44:40.913" v="1240" actId="20577"/>
          <ac:spMkLst>
            <pc:docMk/>
            <pc:sldMk cId="22085607" sldId="292"/>
            <ac:spMk id="2" creationId="{C3B5DD5C-E89C-9928-7828-330493D6D747}"/>
          </ac:spMkLst>
        </pc:spChg>
        <pc:spChg chg="mod">
          <ac:chgData name="Sreejith Rajan" userId="ec11bca0e4bee75f" providerId="LiveId" clId="{7B4F392D-EAB3-4CE7-903E-F84869825F47}" dt="2026-01-29T09:48:22.889" v="1356" actId="20577"/>
          <ac:spMkLst>
            <pc:docMk/>
            <pc:sldMk cId="22085607" sldId="292"/>
            <ac:spMk id="3" creationId="{9ED32EAF-8AFD-86D2-3DB3-FF3F7AE648BB}"/>
          </ac:spMkLst>
        </pc:spChg>
      </pc:sldChg>
      <pc:sldChg chg="addSp modSp new mod">
        <pc:chgData name="Sreejith Rajan" userId="ec11bca0e4bee75f" providerId="LiveId" clId="{7B4F392D-EAB3-4CE7-903E-F84869825F47}" dt="2026-02-02T08:39:10.558" v="1622" actId="1076"/>
        <pc:sldMkLst>
          <pc:docMk/>
          <pc:sldMk cId="838514129" sldId="293"/>
        </pc:sldMkLst>
        <pc:spChg chg="mod">
          <ac:chgData name="Sreejith Rajan" userId="ec11bca0e4bee75f" providerId="LiveId" clId="{7B4F392D-EAB3-4CE7-903E-F84869825F47}" dt="2026-02-02T08:12:41.136" v="1372" actId="20577"/>
          <ac:spMkLst>
            <pc:docMk/>
            <pc:sldMk cId="838514129" sldId="293"/>
            <ac:spMk id="2" creationId="{B61DC38C-B935-CC0F-245B-0788725A1200}"/>
          </ac:spMkLst>
        </pc:spChg>
        <pc:spChg chg="mod">
          <ac:chgData name="Sreejith Rajan" userId="ec11bca0e4bee75f" providerId="LiveId" clId="{7B4F392D-EAB3-4CE7-903E-F84869825F47}" dt="2026-02-02T08:14:56.810" v="1382" actId="20577"/>
          <ac:spMkLst>
            <pc:docMk/>
            <pc:sldMk cId="838514129" sldId="293"/>
            <ac:spMk id="3" creationId="{02501693-791A-3B64-E8E0-30247C118106}"/>
          </ac:spMkLst>
        </pc:spChg>
        <pc:spChg chg="add mod">
          <ac:chgData name="Sreejith Rajan" userId="ec11bca0e4bee75f" providerId="LiveId" clId="{7B4F392D-EAB3-4CE7-903E-F84869825F47}" dt="2026-02-02T08:39:10.558" v="1622" actId="1076"/>
          <ac:spMkLst>
            <pc:docMk/>
            <pc:sldMk cId="838514129" sldId="293"/>
            <ac:spMk id="6" creationId="{63CE9AAE-9582-C11A-8D4A-677DF8791256}"/>
          </ac:spMkLst>
        </pc:spChg>
        <pc:picChg chg="add mod">
          <ac:chgData name="Sreejith Rajan" userId="ec11bca0e4bee75f" providerId="LiveId" clId="{7B4F392D-EAB3-4CE7-903E-F84869825F47}" dt="2026-02-02T08:39:00.744" v="1619" actId="1076"/>
          <ac:picMkLst>
            <pc:docMk/>
            <pc:sldMk cId="838514129" sldId="293"/>
            <ac:picMk id="5" creationId="{D5535780-FFB7-357D-C7F6-9893F0ACD0B0}"/>
          </ac:picMkLst>
        </pc:picChg>
      </pc:sldChg>
      <pc:sldChg chg="addSp delSp modSp new mod">
        <pc:chgData name="Sreejith Rajan" userId="ec11bca0e4bee75f" providerId="LiveId" clId="{7B4F392D-EAB3-4CE7-903E-F84869825F47}" dt="2026-02-02T08:35:14.191" v="1587" actId="20577"/>
        <pc:sldMkLst>
          <pc:docMk/>
          <pc:sldMk cId="1094232091" sldId="294"/>
        </pc:sldMkLst>
        <pc:spChg chg="mod">
          <ac:chgData name="Sreejith Rajan" userId="ec11bca0e4bee75f" providerId="LiveId" clId="{7B4F392D-EAB3-4CE7-903E-F84869825F47}" dt="2026-02-02T08:18:31.548" v="1425" actId="20577"/>
          <ac:spMkLst>
            <pc:docMk/>
            <pc:sldMk cId="1094232091" sldId="294"/>
            <ac:spMk id="2" creationId="{C3405D6E-FDB3-4C52-65D8-D1FD95D01AEF}"/>
          </ac:spMkLst>
        </pc:spChg>
        <pc:spChg chg="mod">
          <ac:chgData name="Sreejith Rajan" userId="ec11bca0e4bee75f" providerId="LiveId" clId="{7B4F392D-EAB3-4CE7-903E-F84869825F47}" dt="2026-02-02T08:35:14.191" v="1587" actId="20577"/>
          <ac:spMkLst>
            <pc:docMk/>
            <pc:sldMk cId="1094232091" sldId="294"/>
            <ac:spMk id="3" creationId="{86347F61-D9A1-06BA-2897-992480998344}"/>
          </ac:spMkLst>
        </pc:spChg>
        <pc:picChg chg="add mod">
          <ac:chgData name="Sreejith Rajan" userId="ec11bca0e4bee75f" providerId="LiveId" clId="{7B4F392D-EAB3-4CE7-903E-F84869825F47}" dt="2026-02-02T08:21:24.258" v="1465" actId="1076"/>
          <ac:picMkLst>
            <pc:docMk/>
            <pc:sldMk cId="1094232091" sldId="294"/>
            <ac:picMk id="7" creationId="{876E87A6-A21C-339D-E431-3311928BFA0E}"/>
          </ac:picMkLst>
        </pc:picChg>
      </pc:sldChg>
      <pc:sldChg chg="addSp modSp new mod">
        <pc:chgData name="Sreejith Rajan" userId="ec11bca0e4bee75f" providerId="LiveId" clId="{7B4F392D-EAB3-4CE7-903E-F84869825F47}" dt="2026-02-02T08:25:09.606" v="1502" actId="1076"/>
        <pc:sldMkLst>
          <pc:docMk/>
          <pc:sldMk cId="312179180" sldId="295"/>
        </pc:sldMkLst>
        <pc:spChg chg="mod">
          <ac:chgData name="Sreejith Rajan" userId="ec11bca0e4bee75f" providerId="LiveId" clId="{7B4F392D-EAB3-4CE7-903E-F84869825F47}" dt="2026-02-02T08:22:37.208" v="1481" actId="20577"/>
          <ac:spMkLst>
            <pc:docMk/>
            <pc:sldMk cId="312179180" sldId="295"/>
            <ac:spMk id="2" creationId="{14BAB176-CC97-CA7D-02E0-16695859D1CA}"/>
          </ac:spMkLst>
        </pc:spChg>
        <pc:spChg chg="mod">
          <ac:chgData name="Sreejith Rajan" userId="ec11bca0e4bee75f" providerId="LiveId" clId="{7B4F392D-EAB3-4CE7-903E-F84869825F47}" dt="2026-02-02T08:24:06.329" v="1498" actId="20577"/>
          <ac:spMkLst>
            <pc:docMk/>
            <pc:sldMk cId="312179180" sldId="295"/>
            <ac:spMk id="3" creationId="{94604663-0B0E-EF63-DB36-2558778FA607}"/>
          </ac:spMkLst>
        </pc:spChg>
        <pc:picChg chg="add mod">
          <ac:chgData name="Sreejith Rajan" userId="ec11bca0e4bee75f" providerId="LiveId" clId="{7B4F392D-EAB3-4CE7-903E-F84869825F47}" dt="2026-02-02T08:25:09.606" v="1502" actId="1076"/>
          <ac:picMkLst>
            <pc:docMk/>
            <pc:sldMk cId="312179180" sldId="295"/>
            <ac:picMk id="5" creationId="{0666F5A8-0AE5-47A7-55C1-10A1985273D5}"/>
          </ac:picMkLst>
        </pc:picChg>
      </pc:sldChg>
      <pc:sldChg chg="addSp delSp modSp new mod">
        <pc:chgData name="Sreejith Rajan" userId="ec11bca0e4bee75f" providerId="LiveId" clId="{7B4F392D-EAB3-4CE7-903E-F84869825F47}" dt="2026-02-02T08:29:48.696" v="1521"/>
        <pc:sldMkLst>
          <pc:docMk/>
          <pc:sldMk cId="484128902" sldId="296"/>
        </pc:sldMkLst>
        <pc:spChg chg="add mod">
          <ac:chgData name="Sreejith Rajan" userId="ec11bca0e4bee75f" providerId="LiveId" clId="{7B4F392D-EAB3-4CE7-903E-F84869825F47}" dt="2026-02-02T08:29:21.246" v="1517" actId="14100"/>
          <ac:spMkLst>
            <pc:docMk/>
            <pc:sldMk cId="484128902" sldId="296"/>
            <ac:spMk id="8" creationId="{BFCF2B5D-EDD6-7E60-9DA7-39D256E54F55}"/>
          </ac:spMkLst>
        </pc:spChg>
        <pc:spChg chg="add mod">
          <ac:chgData name="Sreejith Rajan" userId="ec11bca0e4bee75f" providerId="LiveId" clId="{7B4F392D-EAB3-4CE7-903E-F84869825F47}" dt="2026-02-02T08:29:48.696" v="1521"/>
          <ac:spMkLst>
            <pc:docMk/>
            <pc:sldMk cId="484128902" sldId="296"/>
            <ac:spMk id="9" creationId="{16AC3D22-2D9E-8772-D549-10D20618FB07}"/>
          </ac:spMkLst>
        </pc:spChg>
        <pc:picChg chg="add mod ord">
          <ac:chgData name="Sreejith Rajan" userId="ec11bca0e4bee75f" providerId="LiveId" clId="{7B4F392D-EAB3-4CE7-903E-F84869825F47}" dt="2026-02-02T08:25:48.181" v="1506" actId="1076"/>
          <ac:picMkLst>
            <pc:docMk/>
            <pc:sldMk cId="484128902" sldId="296"/>
            <ac:picMk id="5" creationId="{C62074D3-2129-3E96-0B2D-F443D3BA9E88}"/>
          </ac:picMkLst>
        </pc:picChg>
        <pc:picChg chg="add mod">
          <ac:chgData name="Sreejith Rajan" userId="ec11bca0e4bee75f" providerId="LiveId" clId="{7B4F392D-EAB3-4CE7-903E-F84869825F47}" dt="2026-02-02T08:26:30.358" v="1511" actId="14100"/>
          <ac:picMkLst>
            <pc:docMk/>
            <pc:sldMk cId="484128902" sldId="296"/>
            <ac:picMk id="7" creationId="{4533A4B4-E02A-2AE0-0D6D-86E97CEC24D7}"/>
          </ac:picMkLst>
        </pc:picChg>
      </pc:sldChg>
      <pc:sldChg chg="addSp delSp modSp new mod">
        <pc:chgData name="Sreejith Rajan" userId="ec11bca0e4bee75f" providerId="LiveId" clId="{7B4F392D-EAB3-4CE7-903E-F84869825F47}" dt="2026-02-04T13:28:34.480" v="2087" actId="14100"/>
        <pc:sldMkLst>
          <pc:docMk/>
          <pc:sldMk cId="829793420" sldId="297"/>
        </pc:sldMkLst>
        <pc:spChg chg="mod">
          <ac:chgData name="Sreejith Rajan" userId="ec11bca0e4bee75f" providerId="LiveId" clId="{7B4F392D-EAB3-4CE7-903E-F84869825F47}" dt="2026-02-02T08:30:43.893" v="1548" actId="20577"/>
          <ac:spMkLst>
            <pc:docMk/>
            <pc:sldMk cId="829793420" sldId="297"/>
            <ac:spMk id="2" creationId="{014A04CF-15C4-8330-6BA3-B4FFA15F0EA5}"/>
          </ac:spMkLst>
        </pc:spChg>
        <pc:spChg chg="add mod">
          <ac:chgData name="Sreejith Rajan" userId="ec11bca0e4bee75f" providerId="LiveId" clId="{7B4F392D-EAB3-4CE7-903E-F84869825F47}" dt="2026-02-02T08:32:19.085" v="1555" actId="1076"/>
          <ac:spMkLst>
            <pc:docMk/>
            <pc:sldMk cId="829793420" sldId="297"/>
            <ac:spMk id="7" creationId="{79A87CA1-23AE-49E7-3500-81008DB9341B}"/>
          </ac:spMkLst>
        </pc:spChg>
        <pc:picChg chg="add mod ord">
          <ac:chgData name="Sreejith Rajan" userId="ec11bca0e4bee75f" providerId="LiveId" clId="{7B4F392D-EAB3-4CE7-903E-F84869825F47}" dt="2026-02-04T13:28:34.480" v="2087" actId="14100"/>
          <ac:picMkLst>
            <pc:docMk/>
            <pc:sldMk cId="829793420" sldId="297"/>
            <ac:picMk id="5" creationId="{31545EA1-E64A-0739-FC05-006BD7D35D69}"/>
          </ac:picMkLst>
        </pc:picChg>
      </pc:sldChg>
      <pc:sldChg chg="modSp new mod">
        <pc:chgData name="Sreejith Rajan" userId="ec11bca0e4bee75f" providerId="LiveId" clId="{7B4F392D-EAB3-4CE7-903E-F84869825F47}" dt="2026-02-03T10:48:56.806" v="1673" actId="5793"/>
        <pc:sldMkLst>
          <pc:docMk/>
          <pc:sldMk cId="2629671684" sldId="298"/>
        </pc:sldMkLst>
        <pc:spChg chg="mod">
          <ac:chgData name="Sreejith Rajan" userId="ec11bca0e4bee75f" providerId="LiveId" clId="{7B4F392D-EAB3-4CE7-903E-F84869825F47}" dt="2026-02-02T09:44:37.829" v="1641" actId="20577"/>
          <ac:spMkLst>
            <pc:docMk/>
            <pc:sldMk cId="2629671684" sldId="298"/>
            <ac:spMk id="2" creationId="{6120A8E8-A9A6-3874-A43B-0D8B9F0E21C1}"/>
          </ac:spMkLst>
        </pc:spChg>
        <pc:spChg chg="mod">
          <ac:chgData name="Sreejith Rajan" userId="ec11bca0e4bee75f" providerId="LiveId" clId="{7B4F392D-EAB3-4CE7-903E-F84869825F47}" dt="2026-02-03T10:48:56.806" v="1673" actId="5793"/>
          <ac:spMkLst>
            <pc:docMk/>
            <pc:sldMk cId="2629671684" sldId="298"/>
            <ac:spMk id="3" creationId="{CD899691-4739-5679-D451-0C66FE06F942}"/>
          </ac:spMkLst>
        </pc:spChg>
      </pc:sldChg>
      <pc:sldChg chg="modSp new mod">
        <pc:chgData name="Sreejith Rajan" userId="ec11bca0e4bee75f" providerId="LiveId" clId="{7B4F392D-EAB3-4CE7-903E-F84869825F47}" dt="2026-02-03T10:52:44.445" v="1724"/>
        <pc:sldMkLst>
          <pc:docMk/>
          <pc:sldMk cId="3289453992" sldId="299"/>
        </pc:sldMkLst>
        <pc:spChg chg="mod">
          <ac:chgData name="Sreejith Rajan" userId="ec11bca0e4bee75f" providerId="LiveId" clId="{7B4F392D-EAB3-4CE7-903E-F84869825F47}" dt="2026-02-03T10:49:18.055" v="1723" actId="20577"/>
          <ac:spMkLst>
            <pc:docMk/>
            <pc:sldMk cId="3289453992" sldId="299"/>
            <ac:spMk id="2" creationId="{582BD62D-958D-F163-2631-5C8C63951B71}"/>
          </ac:spMkLst>
        </pc:spChg>
        <pc:spChg chg="mod">
          <ac:chgData name="Sreejith Rajan" userId="ec11bca0e4bee75f" providerId="LiveId" clId="{7B4F392D-EAB3-4CE7-903E-F84869825F47}" dt="2026-02-03T10:52:44.445" v="1724"/>
          <ac:spMkLst>
            <pc:docMk/>
            <pc:sldMk cId="3289453992" sldId="299"/>
            <ac:spMk id="3" creationId="{CBAB42D1-DAEE-8C6D-BD98-CB21421431A1}"/>
          </ac:spMkLst>
        </pc:spChg>
      </pc:sldChg>
      <pc:sldChg chg="modSp new mod">
        <pc:chgData name="Sreejith Rajan" userId="ec11bca0e4bee75f" providerId="LiveId" clId="{7B4F392D-EAB3-4CE7-903E-F84869825F47}" dt="2026-02-04T08:01:20.539" v="1758" actId="20577"/>
        <pc:sldMkLst>
          <pc:docMk/>
          <pc:sldMk cId="3893374817" sldId="300"/>
        </pc:sldMkLst>
        <pc:spChg chg="mod">
          <ac:chgData name="Sreejith Rajan" userId="ec11bca0e4bee75f" providerId="LiveId" clId="{7B4F392D-EAB3-4CE7-903E-F84869825F47}" dt="2026-02-04T08:00:14.226" v="1744" actId="313"/>
          <ac:spMkLst>
            <pc:docMk/>
            <pc:sldMk cId="3893374817" sldId="300"/>
            <ac:spMk id="2" creationId="{D90974F0-49AF-B5F3-15D4-6DB4BC005D9C}"/>
          </ac:spMkLst>
        </pc:spChg>
        <pc:spChg chg="mod">
          <ac:chgData name="Sreejith Rajan" userId="ec11bca0e4bee75f" providerId="LiveId" clId="{7B4F392D-EAB3-4CE7-903E-F84869825F47}" dt="2026-02-04T08:01:20.539" v="1758" actId="20577"/>
          <ac:spMkLst>
            <pc:docMk/>
            <pc:sldMk cId="3893374817" sldId="300"/>
            <ac:spMk id="3" creationId="{432D0774-65CF-4311-71F9-4CD9F11B49F0}"/>
          </ac:spMkLst>
        </pc:spChg>
      </pc:sldChg>
      <pc:sldChg chg="addSp delSp modSp new mod">
        <pc:chgData name="Sreejith Rajan" userId="ec11bca0e4bee75f" providerId="LiveId" clId="{7B4F392D-EAB3-4CE7-903E-F84869825F47}" dt="2026-02-04T08:02:37.357" v="1810" actId="313"/>
        <pc:sldMkLst>
          <pc:docMk/>
          <pc:sldMk cId="3334913749" sldId="301"/>
        </pc:sldMkLst>
        <pc:spChg chg="mod">
          <ac:chgData name="Sreejith Rajan" userId="ec11bca0e4bee75f" providerId="LiveId" clId="{7B4F392D-EAB3-4CE7-903E-F84869825F47}" dt="2026-02-04T08:02:37.357" v="1810" actId="313"/>
          <ac:spMkLst>
            <pc:docMk/>
            <pc:sldMk cId="3334913749" sldId="301"/>
            <ac:spMk id="2" creationId="{BE8788E4-A615-A1E5-C2CA-1C698CE7F2A5}"/>
          </ac:spMkLst>
        </pc:spChg>
        <pc:spChg chg="add del mod">
          <ac:chgData name="Sreejith Rajan" userId="ec11bca0e4bee75f" providerId="LiveId" clId="{7B4F392D-EAB3-4CE7-903E-F84869825F47}" dt="2026-02-04T08:02:33.791" v="1809" actId="20577"/>
          <ac:spMkLst>
            <pc:docMk/>
            <pc:sldMk cId="3334913749" sldId="301"/>
            <ac:spMk id="3" creationId="{309CAF0D-023E-E52D-0119-3AB14773DA08}"/>
          </ac:spMkLst>
        </pc:spChg>
        <pc:spChg chg="add mod">
          <ac:chgData name="Sreejith Rajan" userId="ec11bca0e4bee75f" providerId="LiveId" clId="{7B4F392D-EAB3-4CE7-903E-F84869825F47}" dt="2026-02-04T08:02:28.355" v="1806"/>
          <ac:spMkLst>
            <pc:docMk/>
            <pc:sldMk cId="3334913749" sldId="301"/>
            <ac:spMk id="4" creationId="{DA53EA27-9C0B-5C2F-1FD3-55AA414A31F6}"/>
          </ac:spMkLst>
        </pc:spChg>
      </pc:sldChg>
      <pc:sldChg chg="addSp modSp new mod">
        <pc:chgData name="Sreejith Rajan" userId="ec11bca0e4bee75f" providerId="LiveId" clId="{7B4F392D-EAB3-4CE7-903E-F84869825F47}" dt="2026-02-04T08:09:52.268" v="1902" actId="1076"/>
        <pc:sldMkLst>
          <pc:docMk/>
          <pc:sldMk cId="1197431595" sldId="302"/>
        </pc:sldMkLst>
        <pc:spChg chg="mod">
          <ac:chgData name="Sreejith Rajan" userId="ec11bca0e4bee75f" providerId="LiveId" clId="{7B4F392D-EAB3-4CE7-903E-F84869825F47}" dt="2026-02-04T08:03:25.470" v="1863" actId="20577"/>
          <ac:spMkLst>
            <pc:docMk/>
            <pc:sldMk cId="1197431595" sldId="302"/>
            <ac:spMk id="2" creationId="{DD88D976-5086-D2BF-6825-295F227AA746}"/>
          </ac:spMkLst>
        </pc:spChg>
        <pc:spChg chg="mod">
          <ac:chgData name="Sreejith Rajan" userId="ec11bca0e4bee75f" providerId="LiveId" clId="{7B4F392D-EAB3-4CE7-903E-F84869825F47}" dt="2026-02-04T08:09:17.692" v="1896" actId="20577"/>
          <ac:spMkLst>
            <pc:docMk/>
            <pc:sldMk cId="1197431595" sldId="302"/>
            <ac:spMk id="3" creationId="{A32B5F8E-24F7-750E-2E5C-E1D94D5F8747}"/>
          </ac:spMkLst>
        </pc:spChg>
        <pc:picChg chg="add mod modCrop">
          <ac:chgData name="Sreejith Rajan" userId="ec11bca0e4bee75f" providerId="LiveId" clId="{7B4F392D-EAB3-4CE7-903E-F84869825F47}" dt="2026-02-04T08:09:52.268" v="1902" actId="1076"/>
          <ac:picMkLst>
            <pc:docMk/>
            <pc:sldMk cId="1197431595" sldId="302"/>
            <ac:picMk id="5" creationId="{A0779B55-445D-CD23-8EA0-E1EC2B42053A}"/>
          </ac:picMkLst>
        </pc:picChg>
      </pc:sldChg>
      <pc:sldChg chg="addSp modSp new mod">
        <pc:chgData name="Sreejith Rajan" userId="ec11bca0e4bee75f" providerId="LiveId" clId="{7B4F392D-EAB3-4CE7-903E-F84869825F47}" dt="2026-02-04T08:12:08.308" v="1920" actId="1076"/>
        <pc:sldMkLst>
          <pc:docMk/>
          <pc:sldMk cId="4041791266" sldId="303"/>
        </pc:sldMkLst>
        <pc:spChg chg="mod">
          <ac:chgData name="Sreejith Rajan" userId="ec11bca0e4bee75f" providerId="LiveId" clId="{7B4F392D-EAB3-4CE7-903E-F84869825F47}" dt="2026-02-04T08:10:32.022" v="1907" actId="20577"/>
          <ac:spMkLst>
            <pc:docMk/>
            <pc:sldMk cId="4041791266" sldId="303"/>
            <ac:spMk id="2" creationId="{2369565F-07A2-DDD1-A9A5-976AD67016A3}"/>
          </ac:spMkLst>
        </pc:spChg>
        <pc:spChg chg="mod">
          <ac:chgData name="Sreejith Rajan" userId="ec11bca0e4bee75f" providerId="LiveId" clId="{7B4F392D-EAB3-4CE7-903E-F84869825F47}" dt="2026-02-04T08:11:39.991" v="1914" actId="15"/>
          <ac:spMkLst>
            <pc:docMk/>
            <pc:sldMk cId="4041791266" sldId="303"/>
            <ac:spMk id="3" creationId="{480003C2-9977-BF7E-6A1B-501DA18DFC13}"/>
          </ac:spMkLst>
        </pc:spChg>
        <pc:picChg chg="add mod">
          <ac:chgData name="Sreejith Rajan" userId="ec11bca0e4bee75f" providerId="LiveId" clId="{7B4F392D-EAB3-4CE7-903E-F84869825F47}" dt="2026-02-04T08:12:08.308" v="1920" actId="1076"/>
          <ac:picMkLst>
            <pc:docMk/>
            <pc:sldMk cId="4041791266" sldId="303"/>
            <ac:picMk id="5" creationId="{EBE5B9B3-2838-B52D-869B-F75F943FD18A}"/>
          </ac:picMkLst>
        </pc:picChg>
      </pc:sldChg>
      <pc:sldChg chg="addSp modSp new mod">
        <pc:chgData name="Sreejith Rajan" userId="ec11bca0e4bee75f" providerId="LiveId" clId="{7B4F392D-EAB3-4CE7-903E-F84869825F47}" dt="2026-02-04T08:16:58.842" v="1937" actId="1076"/>
        <pc:sldMkLst>
          <pc:docMk/>
          <pc:sldMk cId="3059473869" sldId="304"/>
        </pc:sldMkLst>
        <pc:spChg chg="mod">
          <ac:chgData name="Sreejith Rajan" userId="ec11bca0e4bee75f" providerId="LiveId" clId="{7B4F392D-EAB3-4CE7-903E-F84869825F47}" dt="2026-02-04T08:12:32.430" v="1922"/>
          <ac:spMkLst>
            <pc:docMk/>
            <pc:sldMk cId="3059473869" sldId="304"/>
            <ac:spMk id="2" creationId="{696FB79E-8173-F714-FF90-05E94194C277}"/>
          </ac:spMkLst>
        </pc:spChg>
        <pc:spChg chg="mod">
          <ac:chgData name="Sreejith Rajan" userId="ec11bca0e4bee75f" providerId="LiveId" clId="{7B4F392D-EAB3-4CE7-903E-F84869825F47}" dt="2026-02-04T08:16:23.132" v="1931" actId="20577"/>
          <ac:spMkLst>
            <pc:docMk/>
            <pc:sldMk cId="3059473869" sldId="304"/>
            <ac:spMk id="3" creationId="{7546057B-3E11-A018-98D4-CA6F418A6B02}"/>
          </ac:spMkLst>
        </pc:spChg>
        <pc:picChg chg="add mod modCrop">
          <ac:chgData name="Sreejith Rajan" userId="ec11bca0e4bee75f" providerId="LiveId" clId="{7B4F392D-EAB3-4CE7-903E-F84869825F47}" dt="2026-02-04T08:16:58.842" v="1937" actId="1076"/>
          <ac:picMkLst>
            <pc:docMk/>
            <pc:sldMk cId="3059473869" sldId="304"/>
            <ac:picMk id="5" creationId="{950E3F82-0428-559C-DDAA-B1A4F1218368}"/>
          </ac:picMkLst>
        </pc:picChg>
      </pc:sldChg>
      <pc:sldChg chg="addSp delSp modSp new mod">
        <pc:chgData name="Sreejith Rajan" userId="ec11bca0e4bee75f" providerId="LiveId" clId="{7B4F392D-EAB3-4CE7-903E-F84869825F47}" dt="2026-02-04T13:28:11.011" v="2084" actId="14100"/>
        <pc:sldMkLst>
          <pc:docMk/>
          <pc:sldMk cId="2095788429" sldId="305"/>
        </pc:sldMkLst>
        <pc:spChg chg="mod">
          <ac:chgData name="Sreejith Rajan" userId="ec11bca0e4bee75f" providerId="LiveId" clId="{7B4F392D-EAB3-4CE7-903E-F84869825F47}" dt="2026-02-04T08:17:24.125" v="1939"/>
          <ac:spMkLst>
            <pc:docMk/>
            <pc:sldMk cId="2095788429" sldId="305"/>
            <ac:spMk id="2" creationId="{E781B9F9-C351-3BD7-4C68-67E36F4DBDFD}"/>
          </ac:spMkLst>
        </pc:spChg>
        <pc:spChg chg="mod">
          <ac:chgData name="Sreejith Rajan" userId="ec11bca0e4bee75f" providerId="LiveId" clId="{7B4F392D-EAB3-4CE7-903E-F84869825F47}" dt="2026-02-04T08:21:01.309" v="1960" actId="1076"/>
          <ac:spMkLst>
            <pc:docMk/>
            <pc:sldMk cId="2095788429" sldId="305"/>
            <ac:spMk id="3" creationId="{2341FA90-BDFE-6883-EB51-B6D59B289983}"/>
          </ac:spMkLst>
        </pc:spChg>
        <pc:picChg chg="add del mod">
          <ac:chgData name="Sreejith Rajan" userId="ec11bca0e4bee75f" providerId="LiveId" clId="{7B4F392D-EAB3-4CE7-903E-F84869825F47}" dt="2026-02-04T08:19:53.121" v="1958" actId="931"/>
          <ac:picMkLst>
            <pc:docMk/>
            <pc:sldMk cId="2095788429" sldId="305"/>
            <ac:picMk id="5" creationId="{FE33DC65-3231-2E98-4585-D05E6FB71D60}"/>
          </ac:picMkLst>
        </pc:picChg>
        <pc:picChg chg="add del mod">
          <ac:chgData name="Sreejith Rajan" userId="ec11bca0e4bee75f" providerId="LiveId" clId="{7B4F392D-EAB3-4CE7-903E-F84869825F47}" dt="2026-02-04T08:21:09.857" v="1963" actId="478"/>
          <ac:picMkLst>
            <pc:docMk/>
            <pc:sldMk cId="2095788429" sldId="305"/>
            <ac:picMk id="7" creationId="{FDA89AC9-8C2B-7479-F410-FA661AB5A1E4}"/>
          </ac:picMkLst>
        </pc:picChg>
        <pc:picChg chg="add mod">
          <ac:chgData name="Sreejith Rajan" userId="ec11bca0e4bee75f" providerId="LiveId" clId="{7B4F392D-EAB3-4CE7-903E-F84869825F47}" dt="2026-02-04T13:28:11.011" v="2084" actId="14100"/>
          <ac:picMkLst>
            <pc:docMk/>
            <pc:sldMk cId="2095788429" sldId="305"/>
            <ac:picMk id="9" creationId="{57399A93-F7C2-2DCF-8E09-1B3B9E6815C7}"/>
          </ac:picMkLst>
        </pc:picChg>
      </pc:sldChg>
      <pc:sldChg chg="modSp new mod">
        <pc:chgData name="Sreejith Rajan" userId="ec11bca0e4bee75f" providerId="LiveId" clId="{7B4F392D-EAB3-4CE7-903E-F84869825F47}" dt="2026-02-04T08:25:54.633" v="1985" actId="15"/>
        <pc:sldMkLst>
          <pc:docMk/>
          <pc:sldMk cId="4198985954" sldId="306"/>
        </pc:sldMkLst>
        <pc:spChg chg="mod">
          <ac:chgData name="Sreejith Rajan" userId="ec11bca0e4bee75f" providerId="LiveId" clId="{7B4F392D-EAB3-4CE7-903E-F84869825F47}" dt="2026-02-04T08:24:58.287" v="1982" actId="20577"/>
          <ac:spMkLst>
            <pc:docMk/>
            <pc:sldMk cId="4198985954" sldId="306"/>
            <ac:spMk id="2" creationId="{115364C5-6CFB-A19B-37DA-657BC0A2D974}"/>
          </ac:spMkLst>
        </pc:spChg>
        <pc:spChg chg="mod">
          <ac:chgData name="Sreejith Rajan" userId="ec11bca0e4bee75f" providerId="LiveId" clId="{7B4F392D-EAB3-4CE7-903E-F84869825F47}" dt="2026-02-04T08:25:54.633" v="1985" actId="15"/>
          <ac:spMkLst>
            <pc:docMk/>
            <pc:sldMk cId="4198985954" sldId="306"/>
            <ac:spMk id="3" creationId="{6373E2E1-8EA1-AC04-C0C4-97E457BC33FE}"/>
          </ac:spMkLst>
        </pc:spChg>
      </pc:sldChg>
      <pc:sldChg chg="addSp modSp new mod">
        <pc:chgData name="Sreejith Rajan" userId="ec11bca0e4bee75f" providerId="LiveId" clId="{7B4F392D-EAB3-4CE7-903E-F84869825F47}" dt="2026-02-04T08:42:47.844" v="2082" actId="1076"/>
        <pc:sldMkLst>
          <pc:docMk/>
          <pc:sldMk cId="2049320460" sldId="307"/>
        </pc:sldMkLst>
        <pc:spChg chg="mod">
          <ac:chgData name="Sreejith Rajan" userId="ec11bca0e4bee75f" providerId="LiveId" clId="{7B4F392D-EAB3-4CE7-903E-F84869825F47}" dt="2026-02-04T08:26:21.088" v="2008" actId="20577"/>
          <ac:spMkLst>
            <pc:docMk/>
            <pc:sldMk cId="2049320460" sldId="307"/>
            <ac:spMk id="2" creationId="{14EAA839-3351-3EAE-517B-FC1AC640901A}"/>
          </ac:spMkLst>
        </pc:spChg>
        <pc:spChg chg="mod">
          <ac:chgData name="Sreejith Rajan" userId="ec11bca0e4bee75f" providerId="LiveId" clId="{7B4F392D-EAB3-4CE7-903E-F84869825F47}" dt="2026-02-04T08:31:02.311" v="2075" actId="20577"/>
          <ac:spMkLst>
            <pc:docMk/>
            <pc:sldMk cId="2049320460" sldId="307"/>
            <ac:spMk id="3" creationId="{ABB37113-BEEE-4F38-0352-37221E9A6CB2}"/>
          </ac:spMkLst>
        </pc:spChg>
        <pc:picChg chg="add mod">
          <ac:chgData name="Sreejith Rajan" userId="ec11bca0e4bee75f" providerId="LiveId" clId="{7B4F392D-EAB3-4CE7-903E-F84869825F47}" dt="2026-02-04T08:42:47.844" v="2082" actId="1076"/>
          <ac:picMkLst>
            <pc:docMk/>
            <pc:sldMk cId="2049320460" sldId="307"/>
            <ac:picMk id="5" creationId="{738460E8-2D5F-EDDD-DEA6-242F2367B7F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2/16/2026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2/16/2026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2/16/2026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photographylife.com/what-is-aperture-in-photography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orlabs.com/telecentric-lenses-tutorial?tabName=Telecentric%2520Tutoria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Computer Vision – Module 1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Dr. Sreejith Rajan						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6669E-BD96-D32E-B9BA-7F8E7841B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Gaussian Optics for Spherical Mirrors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A62D9-96EA-6D70-E1BD-2206E6FA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Concave and Convex mirrors are the simplest examples of spherical mirrors.</a:t>
            </a:r>
          </a:p>
          <a:p>
            <a:r>
              <a:rPr lang="en-IN" dirty="0"/>
              <a:t> Spherical mirrors can be considered as </a:t>
            </a:r>
            <a:r>
              <a:rPr lang="en-US" dirty="0"/>
              <a:t>many tiny plane mirrors placed side by side.</a:t>
            </a:r>
          </a:p>
          <a:p>
            <a:r>
              <a:rPr lang="en-US" dirty="0"/>
              <a:t>A normal is drawn along the radius of curvature</a:t>
            </a:r>
          </a:p>
          <a:p>
            <a:r>
              <a:rPr lang="en-US" dirty="0"/>
              <a:t>Reflection happens with respect to this normal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8901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5E69-DBB8-9A84-901B-F8902586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Concave Mirror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7A0A3-2CAD-9B82-BB0A-D31121435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Incident ray strikes the mirror at point P.</a:t>
            </a:r>
          </a:p>
          <a:p>
            <a:r>
              <a:rPr lang="en-US" dirty="0"/>
              <a:t>Normal is drawn through the </a:t>
            </a:r>
            <a:r>
              <a:rPr lang="en-US" dirty="0" err="1"/>
              <a:t>centre</a:t>
            </a:r>
            <a:r>
              <a:rPr lang="en-US" dirty="0"/>
              <a:t> of curvature (C).</a:t>
            </a:r>
          </a:p>
          <a:p>
            <a:r>
              <a:rPr lang="en-US" dirty="0"/>
              <a:t>Reflected ray makes an equal angle with the normal.</a:t>
            </a:r>
          </a:p>
          <a:p>
            <a:r>
              <a:rPr lang="en-US" dirty="0"/>
              <a:t>Multiple reflected rays converge to the focus.</a:t>
            </a:r>
          </a:p>
          <a:p>
            <a:r>
              <a:rPr lang="en-US" dirty="0"/>
              <a:t>Golden rule for mirrors: Angle of incidence(</a:t>
            </a:r>
            <a:r>
              <a:rPr lang="en-US" dirty="0" err="1"/>
              <a:t>i</a:t>
            </a:r>
            <a:r>
              <a:rPr lang="en-US" dirty="0"/>
              <a:t>) = Angle of </a:t>
            </a:r>
          </a:p>
          <a:p>
            <a:pPr marL="0" indent="0">
              <a:buNone/>
            </a:pPr>
            <a:r>
              <a:rPr lang="en-US" dirty="0"/>
              <a:t>    Reflection (r)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939A5D-87AE-E08F-A0EB-2A792D733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620688"/>
            <a:ext cx="3888432" cy="2674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EEDC4D-FE28-2CFA-F1F5-328088FA27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1" t="3801" r="18492" b="12201"/>
          <a:stretch>
            <a:fillRect/>
          </a:stretch>
        </p:blipFill>
        <p:spPr>
          <a:xfrm>
            <a:off x="7962546" y="3295085"/>
            <a:ext cx="3888432" cy="341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5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181D6-A397-FF96-77EE-DF392A3C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Convex Mirror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21B45-62C6-AF35-6F8F-4D1A75537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Incident ray hits curved surface</a:t>
            </a:r>
          </a:p>
          <a:p>
            <a:r>
              <a:rPr lang="en-IN" dirty="0"/>
              <a:t>Normal again passes through centre of curvature</a:t>
            </a:r>
          </a:p>
          <a:p>
            <a:r>
              <a:rPr lang="en-IN" dirty="0"/>
              <a:t>Reflection obeys 𝑖=𝑟</a:t>
            </a:r>
          </a:p>
          <a:p>
            <a:r>
              <a:rPr lang="en-IN" dirty="0"/>
              <a:t>Reflected rays diverge</a:t>
            </a:r>
          </a:p>
          <a:p>
            <a:r>
              <a:rPr lang="en-IN" dirty="0"/>
              <a:t>Extensions meet at a virtual focus behind mirror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E6E30-ACFB-29A7-1C9E-5F230EC40A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9" b="2751"/>
          <a:stretch>
            <a:fillRect/>
          </a:stretch>
        </p:blipFill>
        <p:spPr>
          <a:xfrm>
            <a:off x="7824192" y="1600200"/>
            <a:ext cx="3908771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C8AF-72C7-78E6-5DDE-EDAB30E54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Mirror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16D05F-B51C-A5F8-851E-1C960A2D25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IN" dirty="0"/>
                  <a:t>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IN" dirty="0"/>
                  <a:t> =focal length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dirty="0"/>
                  <a:t>= image distance from pole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dirty="0"/>
                  <a:t>= object distance from pole </a:t>
                </a:r>
              </a:p>
              <a:p>
                <a:r>
                  <a:rPr lang="en-IN" dirty="0"/>
                  <a:t>Magnification,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endParaRPr lang="en-IN" dirty="0"/>
              </a:p>
              <a:p>
                <a:r>
                  <a:rPr lang="en-IN" dirty="0" err="1"/>
                  <a:t>Spcial</a:t>
                </a:r>
                <a:r>
                  <a:rPr lang="en-IN" dirty="0"/>
                  <a:t> Relation 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dirty="0"/>
                  <a:t> , where R =Radius of curvature of the mirror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16D05F-B51C-A5F8-851E-1C960A2D2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488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7936A-0E49-A77C-2A51-375E04F88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Spherical Lenses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D2F27-11CE-5CFC-B33B-5885F64A7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Lenses Obey Snell’s law of refraction</a:t>
            </a:r>
          </a:p>
          <a:p>
            <a:r>
              <a:rPr lang="en-IN" dirty="0"/>
              <a:t>n</a:t>
            </a:r>
            <a:r>
              <a:rPr lang="en-IN" baseline="-25000" dirty="0"/>
              <a:t>1</a:t>
            </a:r>
            <a:r>
              <a:rPr lang="en-IN" dirty="0"/>
              <a:t>sin </a:t>
            </a:r>
            <a:r>
              <a:rPr lang="en-IN" dirty="0" err="1"/>
              <a:t>i</a:t>
            </a:r>
            <a:r>
              <a:rPr lang="en-IN" dirty="0"/>
              <a:t>=n</a:t>
            </a:r>
            <a:r>
              <a:rPr lang="en-IN" baseline="-25000" dirty="0"/>
              <a:t>2</a:t>
            </a:r>
            <a:r>
              <a:rPr lang="en-IN" dirty="0"/>
              <a:t>sinr</a:t>
            </a:r>
          </a:p>
          <a:p>
            <a:r>
              <a:rPr lang="en-US" dirty="0"/>
              <a:t>This applies at </a:t>
            </a:r>
            <a:r>
              <a:rPr lang="en-US" b="1" dirty="0"/>
              <a:t>each refracting surface</a:t>
            </a:r>
            <a:r>
              <a:rPr lang="en-US" dirty="0"/>
              <a:t> of the lens.</a:t>
            </a:r>
          </a:p>
          <a:p>
            <a:r>
              <a:rPr lang="en-US" dirty="0"/>
              <a:t>Why lenses bend light</a:t>
            </a:r>
          </a:p>
          <a:p>
            <a:pPr lvl="1"/>
            <a:r>
              <a:rPr lang="en-US" dirty="0"/>
              <a:t>Light enters glass → slows down → bends towards normal</a:t>
            </a:r>
          </a:p>
          <a:p>
            <a:pPr lvl="1"/>
            <a:r>
              <a:rPr lang="en-US" dirty="0"/>
              <a:t>Light exits glass → speeds up → bends away from normal</a:t>
            </a:r>
          </a:p>
          <a:p>
            <a:pPr lvl="1"/>
            <a:r>
              <a:rPr lang="en-US" dirty="0"/>
              <a:t>Net result: convergence or divergence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1746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8CB1F-A559-A303-4744-775851E22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Convex lens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D86A-87BE-3295-49A6-6F01471E0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 enters lens from air to glass → refracts towards normal</a:t>
            </a:r>
          </a:p>
          <a:p>
            <a:r>
              <a:rPr lang="en-US" dirty="0"/>
              <a:t>Ray exits glass to air → refracts away from normal</a:t>
            </a:r>
          </a:p>
          <a:p>
            <a:r>
              <a:rPr lang="en-US" dirty="0"/>
              <a:t>Due to curved surfaces, rays converge</a:t>
            </a:r>
          </a:p>
          <a:p>
            <a:r>
              <a:rPr lang="en-US" dirty="0"/>
              <a:t>Rays meet at the real focus on the opposite side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7B221-1DC5-044B-3A58-35E842DA10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6" r="10779" b="54614"/>
          <a:stretch>
            <a:fillRect/>
          </a:stretch>
        </p:blipFill>
        <p:spPr>
          <a:xfrm>
            <a:off x="7248128" y="2780928"/>
            <a:ext cx="4752528" cy="283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75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ED4F-3E39-26B9-1F38-43039E14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Concave Lens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7779D-E370-25AB-0F5B-2C280D780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Refraction at first surface causes divergence</a:t>
            </a:r>
          </a:p>
          <a:p>
            <a:r>
              <a:rPr lang="en-US" dirty="0"/>
              <a:t>Second refraction increases divergence</a:t>
            </a:r>
          </a:p>
          <a:p>
            <a:r>
              <a:rPr lang="en-US" dirty="0"/>
              <a:t>Rays appear to come from a virtual focus</a:t>
            </a:r>
          </a:p>
          <a:p>
            <a:r>
              <a:rPr lang="en-US" dirty="0"/>
              <a:t>Image is always virtual and diminished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D7D97-C763-C1C7-0F38-192171BC48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8" t="44232" r="13086"/>
          <a:stretch>
            <a:fillRect/>
          </a:stretch>
        </p:blipFill>
        <p:spPr>
          <a:xfrm>
            <a:off x="6888088" y="1484784"/>
            <a:ext cx="4968552" cy="348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5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7915A-8FFF-1E7B-DF74-D845A2659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5DD5C-E89C-9928-7828-330493D6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Lens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32EAF-8AFD-86D2-3DB3-FF3F7AE64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IN" dirty="0"/>
                  <a:t>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IN" dirty="0"/>
                  <a:t> =focal length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dirty="0"/>
                  <a:t>= image distance from pole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dirty="0"/>
                  <a:t>= object distance from pole </a:t>
                </a:r>
              </a:p>
              <a:p>
                <a:r>
                  <a:rPr lang="en-IN" dirty="0"/>
                  <a:t>Magnification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32EAF-8AFD-86D2-3DB3-FF3F7AE64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5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F0BE-C8FB-20E5-8EE9-139CD235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Lens vs Mirror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2C0619-FD52-E358-B779-3AC6682B32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567638"/>
              </p:ext>
            </p:extLst>
          </p:nvPr>
        </p:nvGraphicFramePr>
        <p:xfrm>
          <a:off x="1546067" y="1844824"/>
          <a:ext cx="9144000" cy="243609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54798631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93389154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922462524"/>
                    </a:ext>
                  </a:extLst>
                </a:gridCol>
              </a:tblGrid>
              <a:tr h="4060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>
                          <a:solidFill>
                            <a:srgbClr val="FF0000"/>
                          </a:solidFill>
                        </a:rPr>
                        <a:t>Aspect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Mirrors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Lenses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24371"/>
                  </a:ext>
                </a:extLst>
              </a:tr>
              <a:tr h="406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Physical 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Reflection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Refraction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73065"/>
                  </a:ext>
                </a:extLst>
              </a:tr>
              <a:tr h="406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Governing law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( i = r 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Snell’s law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4729046"/>
                  </a:ext>
                </a:extLst>
              </a:tr>
              <a:tr h="406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Medium 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661988"/>
                  </a:ext>
                </a:extLst>
              </a:tr>
              <a:tr h="406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Image 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Single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Two refractions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190580"/>
                  </a:ext>
                </a:extLst>
              </a:tr>
              <a:tr h="406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Gaussian optics 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Geometry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Approximation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534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68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C38C-B935-CC0F-245B-0788725A1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Depth of Field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1693-791A-3B64-E8E0-30247C118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Depth of field is the distance between the closest and farthest objects in a photo that appears acceptably sharp. </a:t>
            </a:r>
          </a:p>
          <a:p>
            <a:r>
              <a:rPr lang="en-US" dirty="0"/>
              <a:t>Now your camera can only focus sharply at one point. But the transition from sharp to unsharp is gradual, and the term ‘acceptably sharp’ is a loose one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35780-FFB7-357D-C7F6-9893F0ACD0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84984"/>
            <a:ext cx="5184576" cy="33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CE9AAE-9582-C11A-8D4A-677DF8791256}"/>
              </a:ext>
            </a:extLst>
          </p:cNvPr>
          <p:cNvSpPr txBox="1"/>
          <p:nvPr/>
        </p:nvSpPr>
        <p:spPr>
          <a:xfrm>
            <a:off x="6960096" y="5977680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Credits : Elizabeth</a:t>
            </a:r>
          </a:p>
          <a:p>
            <a:r>
              <a:rPr lang="en-IN" dirty="0"/>
              <a:t>https://photographylife.com/what-is-depth-of-field</a:t>
            </a:r>
          </a:p>
        </p:txBody>
      </p:sp>
    </p:spTree>
    <p:extLst>
      <p:ext uri="{BB962C8B-B14F-4D97-AF65-F5344CB8AC3E}">
        <p14:creationId xmlns:p14="http://schemas.microsoft.com/office/powerpoint/2010/main" val="83851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C7A23-0564-8C40-1C9E-FFB7ABFF6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CBF0D62-215A-4F0D-9E87-10286D713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Course Objectives</a:t>
            </a:r>
            <a:endParaRPr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51E4E5B-1DCC-4BE6-D37C-862AE9CE0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understand the fundamentals of image processing</a:t>
            </a:r>
            <a:endParaRPr dirty="0"/>
          </a:p>
          <a:p>
            <a:r>
              <a:rPr lang="en-IN" dirty="0"/>
              <a:t>To familiarise with image enhancement and image segmentation algorithms</a:t>
            </a:r>
            <a:endParaRPr dirty="0"/>
          </a:p>
          <a:p>
            <a:r>
              <a:rPr lang="en-IN" dirty="0"/>
              <a:t>To familiarise with computer vision concepts</a:t>
            </a:r>
          </a:p>
          <a:p>
            <a:r>
              <a:rPr lang="en-IN" dirty="0"/>
              <a:t>Comprehensive understanding of feature extraction and image matching techniques.</a:t>
            </a:r>
            <a:br>
              <a:rPr lang="en-I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4669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05D6E-FDB3-4C52-65D8-D1FD95D0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Factors Affecting </a:t>
            </a:r>
            <a:r>
              <a:rPr lang="en-IN" dirty="0" err="1"/>
              <a:t>DoF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47F61-D9A1-06BA-2897-992480998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Aperture</a:t>
            </a:r>
          </a:p>
          <a:p>
            <a:r>
              <a:rPr lang="en-IN" b="1" dirty="0"/>
              <a:t>Camera Subject Distance</a:t>
            </a:r>
          </a:p>
          <a:p>
            <a:r>
              <a:rPr lang="en-IN" b="1" dirty="0"/>
              <a:t>Sensor Size</a:t>
            </a:r>
            <a:br>
              <a:rPr lang="en-US" dirty="0"/>
            </a:br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6E87A6-A21C-339D-E431-3311928BFA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24" y="3284984"/>
            <a:ext cx="69737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32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AB176-CC97-CA7D-02E0-16695859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Aperture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04663-0B0E-EF63-DB36-2558778FA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Aperture</a:t>
            </a:r>
            <a:r>
              <a:rPr lang="en-US" dirty="0"/>
              <a:t> is the opening in the lens that lets light pass through to the sensor.</a:t>
            </a:r>
          </a:p>
          <a:p>
            <a:r>
              <a:rPr lang="en-US" dirty="0"/>
              <a:t>Think of it as a pupil for your lens. It dilates to let more light in, and contracts to restrict light when it is bright. 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6F5A8-0AE5-47A7-55C1-10A198527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2991929"/>
            <a:ext cx="7680176" cy="310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9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2074D3-2129-3E96-0B2D-F443D3BA9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595" y="1617893"/>
            <a:ext cx="4856584" cy="3237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33A4B4-E02A-2AE0-0D6D-86E97CEC2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285" y="1622953"/>
            <a:ext cx="4856584" cy="3232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CF2B5D-EDD6-7E60-9DA7-39D256E54F55}"/>
              </a:ext>
            </a:extLst>
          </p:cNvPr>
          <p:cNvSpPr txBox="1"/>
          <p:nvPr/>
        </p:nvSpPr>
        <p:spPr>
          <a:xfrm>
            <a:off x="1487560" y="5085184"/>
            <a:ext cx="48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Captured with a NIKON D800 and 24-70mm f/2.8 lens @ 24mm, ISO 200, 8/10s, f/22.0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C3D22-2D9E-8772-D549-10D20618FB07}"/>
              </a:ext>
            </a:extLst>
          </p:cNvPr>
          <p:cNvSpPr txBox="1"/>
          <p:nvPr/>
        </p:nvSpPr>
        <p:spPr>
          <a:xfrm>
            <a:off x="6600056" y="5085184"/>
            <a:ext cx="48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Captured with a NIKON D500 and 17-55mm f/2.8 lens @ 22mm, ISO 200, 1/1600s, f/2.8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4128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04CF-15C4-8330-6BA3-B4FFA15F0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Camera- Subject Distance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545EA1-E64A-0739-FC05-006BD7D35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921" y="2780928"/>
            <a:ext cx="4187234" cy="3803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A87CA1-23AE-49E7-3500-81008DB9341B}"/>
              </a:ext>
            </a:extLst>
          </p:cNvPr>
          <p:cNvSpPr txBox="1"/>
          <p:nvPr/>
        </p:nvSpPr>
        <p:spPr>
          <a:xfrm>
            <a:off x="1631504" y="18061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BFBFBF"/>
                </a:solidFill>
                <a:effectLst/>
                <a:latin typeface="-apple-system"/>
              </a:rPr>
              <a:t>The shorter that distance, the smaller the depth of field.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9793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A8E8-A9A6-3874-A43B-0D8B9F0E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Telecentric Lens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99691-4739-5679-D451-0C66FE06F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Telecentric lenses are designed to have a constant magnification regardless of the object's distance or location in the field of view.</a:t>
            </a:r>
          </a:p>
          <a:p>
            <a:r>
              <a:rPr lang="en-US" dirty="0"/>
              <a:t>This attribute is ideal for many machine vision measurement applications, as measurements of an object's dimensions will be independent of where it is located</a:t>
            </a:r>
            <a:r>
              <a:rPr lang="en-IN" dirty="0"/>
              <a:t>.</a:t>
            </a:r>
          </a:p>
          <a:p>
            <a:r>
              <a:rPr lang="en-US" dirty="0"/>
              <a:t>In order to achieve a telecentric lens design, all of the chief rays (rays from an off-axis point that pass through the </a:t>
            </a:r>
            <a:r>
              <a:rPr lang="en-US" dirty="0" err="1"/>
              <a:t>centre</a:t>
            </a:r>
            <a:r>
              <a:rPr lang="en-US" dirty="0"/>
              <a:t> of the aperture stop) have to be parallel to the optical axis in either image space or object space, or both.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671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D62D-958D-F163-2631-5C8C63951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Telecentric Lenses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B42D1-DAEE-8C6D-BD98-CB2142143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hlinkClick r:id="rId2"/>
              </a:rPr>
              <a:t>Thorlabs · Telecentric Lenses Tutorial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453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974F0-49AF-B5F3-15D4-6DB4BC005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Lens Aberrations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D0774-65CF-4311-71F9-4CD9F11B4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Lens aberrations</a:t>
            </a:r>
            <a:r>
              <a:rPr lang="en-US" dirty="0"/>
              <a:t> are optical imperfections that prevent a lens from forming a </a:t>
            </a:r>
            <a:r>
              <a:rPr lang="en-US" i="1" dirty="0"/>
              <a:t>perfect</a:t>
            </a:r>
            <a:r>
              <a:rPr lang="en-US" dirty="0"/>
              <a:t> image of an object.</a:t>
            </a:r>
          </a:p>
          <a:p>
            <a:endParaRPr lang="en-US" dirty="0"/>
          </a:p>
          <a:p>
            <a:r>
              <a:rPr lang="en-US" dirty="0"/>
              <a:t>In short: </a:t>
            </a:r>
            <a:r>
              <a:rPr lang="en-US" b="1" dirty="0"/>
              <a:t>rays don’t meet where theory says they should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An </a:t>
            </a:r>
            <a:r>
              <a:rPr lang="en-US" i="1" dirty="0"/>
              <a:t>ideal lens</a:t>
            </a:r>
            <a:r>
              <a:rPr lang="en-US" dirty="0"/>
              <a:t> would:</a:t>
            </a:r>
          </a:p>
          <a:p>
            <a:pPr lvl="1"/>
            <a:r>
              <a:rPr lang="en-US" dirty="0"/>
              <a:t>Bring all rays to a single point</a:t>
            </a:r>
          </a:p>
          <a:p>
            <a:pPr lvl="1"/>
            <a:r>
              <a:rPr lang="en-US" dirty="0"/>
              <a:t>Produce sharp, undistorted, color-accurate images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3374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88E4-A615-A1E5-C2CA-1C698CE7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of Lens Aberrations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CAF0D-023E-E52D-0119-3AB14773D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Monochromatic aberrations (independent of wavelength)</a:t>
            </a:r>
          </a:p>
          <a:p>
            <a:r>
              <a:rPr lang="en-US" dirty="0"/>
              <a:t>Chromatic aberrations (due to wavelength dependence)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4913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8D976-5086-D2BF-6825-295F227AA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Monochromatic Aberrations- Spherical Aberration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B5F8E-24F7-750E-2E5C-E1D94D5F8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Caused by spherical lens surfaces</a:t>
            </a:r>
          </a:p>
          <a:p>
            <a:r>
              <a:rPr lang="en-US" dirty="0"/>
              <a:t>Marginal rays focus at a different point than paraxial rays</a:t>
            </a:r>
          </a:p>
          <a:p>
            <a:r>
              <a:rPr lang="en-US" dirty="0"/>
              <a:t>Effect: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Blurred image even on the optical axis</a:t>
            </a:r>
          </a:p>
          <a:p>
            <a:r>
              <a:rPr lang="en-US" dirty="0"/>
              <a:t>Fix: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Aspherical lenses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Aperture stop reduction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9B55-445D-CD23-8EA0-E1EC2B4205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0" r="3477" b="12200"/>
          <a:stretch>
            <a:fillRect/>
          </a:stretch>
        </p:blipFill>
        <p:spPr>
          <a:xfrm>
            <a:off x="6456040" y="2852936"/>
            <a:ext cx="4566055" cy="264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31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565F-07A2-DDD1-A9A5-976AD6701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003C2-9977-BF7E-6A1B-501DA18DF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Off-axis aberration</a:t>
            </a:r>
          </a:p>
          <a:p>
            <a:r>
              <a:rPr lang="en-US" dirty="0"/>
              <a:t>Magnification varies with aperture height</a:t>
            </a:r>
          </a:p>
          <a:p>
            <a:r>
              <a:rPr lang="en-US" dirty="0"/>
              <a:t>Effect: </a:t>
            </a:r>
          </a:p>
          <a:p>
            <a:pPr lvl="1"/>
            <a:r>
              <a:rPr lang="en-US" dirty="0"/>
              <a:t>point image becomes comet-shaped</a:t>
            </a:r>
          </a:p>
          <a:p>
            <a:pPr lvl="1"/>
            <a:r>
              <a:rPr lang="en-US" dirty="0"/>
              <a:t>Absent on optical axis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5B9B3-2838-B52D-869B-F75F943FD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802178"/>
            <a:ext cx="5661000" cy="376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91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Pinhole Camera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pinhole camera is a simple optical device that uses a tiny aperture to project an inverted image of an external scene onto a surface inside a light-tight box.</a:t>
            </a:r>
            <a:endParaRPr dirty="0"/>
          </a:p>
          <a:p>
            <a:r>
              <a:rPr lang="en-IN" dirty="0"/>
              <a:t>It works on the principle of rectilinear motion of light. </a:t>
            </a:r>
          </a:p>
          <a:p>
            <a:r>
              <a:rPr lang="en-IN" dirty="0"/>
              <a:t> Image will be real, inverted and diminished</a:t>
            </a:r>
          </a:p>
          <a:p>
            <a:r>
              <a:rPr lang="en-IN" dirty="0"/>
              <a:t>Role of Pinhole size on image?</a:t>
            </a:r>
          </a:p>
          <a:p>
            <a:pPr lvl="1"/>
            <a:r>
              <a:rPr lang="en-IN" dirty="0"/>
              <a:t>Small pinhole </a:t>
            </a:r>
          </a:p>
          <a:p>
            <a:pPr lvl="1"/>
            <a:r>
              <a:rPr lang="en-IN" dirty="0"/>
              <a:t>Large pinhole</a:t>
            </a:r>
          </a:p>
          <a:p>
            <a:endParaRPr lang="en-IN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AE4E5B-2BD2-BAFC-722C-C950C9279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2515580"/>
            <a:ext cx="3580420" cy="35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B79E-8173-F714-FF90-05E94194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Astigmatism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6057B-3E11-A018-98D4-CA6F418A6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Tangential and sagittal rays focus at different distances</a:t>
            </a:r>
          </a:p>
          <a:p>
            <a:r>
              <a:rPr lang="en-US" b="1" dirty="0"/>
              <a:t>Effect:</a:t>
            </a:r>
          </a:p>
          <a:p>
            <a:pPr lvl="1"/>
            <a:r>
              <a:rPr lang="en-US" dirty="0"/>
              <a:t>image of a point becomes two orthogonal line foci</a:t>
            </a:r>
          </a:p>
          <a:p>
            <a:r>
              <a:rPr lang="en-US" b="1" dirty="0"/>
              <a:t>Key surfaces:</a:t>
            </a:r>
            <a:r>
              <a:rPr lang="en-US" dirty="0"/>
              <a:t> tangential focus, sagittal focus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E3F82-0428-559C-DDAA-B1A4F1218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r="10171"/>
          <a:stretch>
            <a:fillRect/>
          </a:stretch>
        </p:blipFill>
        <p:spPr>
          <a:xfrm>
            <a:off x="7176120" y="3423175"/>
            <a:ext cx="4908484" cy="345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73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B9F9-C351-3BD7-4C68-67E36F4D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Field Curvature (Petzval Curvature)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FA90-BDFE-6883-EB51-B6D59B289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472" y="1600200"/>
            <a:ext cx="9144000" cy="4267200"/>
          </a:xfrm>
        </p:spPr>
        <p:txBody>
          <a:bodyPr/>
          <a:lstStyle/>
          <a:p>
            <a:r>
              <a:rPr lang="en-US" dirty="0"/>
              <a:t>Image surface is </a:t>
            </a:r>
            <a:r>
              <a:rPr lang="en-US" b="1" dirty="0"/>
              <a:t>curved</a:t>
            </a:r>
            <a:endParaRPr lang="en-US" dirty="0"/>
          </a:p>
          <a:p>
            <a:r>
              <a:rPr lang="en-US" dirty="0"/>
              <a:t>Center and edges cannot be focused simultaneously on a flat screen</a:t>
            </a:r>
          </a:p>
          <a:p>
            <a:r>
              <a:rPr lang="en-US" b="1" dirty="0"/>
              <a:t>Key visual cue:</a:t>
            </a:r>
          </a:p>
          <a:p>
            <a:pPr lvl="1"/>
            <a:r>
              <a:rPr lang="en-US" dirty="0"/>
              <a:t>🌙 Curved image plane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399A93-F7C2-2DCF-8E09-1B3B9E681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564904"/>
            <a:ext cx="609723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88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64C5-6CFB-A19B-37DA-657BC0A2D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Distortion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3E2E1-8EA1-AC04-C0C4-97E457BC3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Distortion</a:t>
            </a:r>
            <a:r>
              <a:rPr lang="en-US" dirty="0"/>
              <a:t> occurs because </a:t>
            </a:r>
            <a:r>
              <a:rPr lang="en-US" b="1" dirty="0"/>
              <a:t>lateral magnification varies with field height</a:t>
            </a:r>
            <a:r>
              <a:rPr lang="en-US" dirty="0"/>
              <a:t> (distance of the object point from the optical axis).</a:t>
            </a:r>
          </a:p>
          <a:p>
            <a:r>
              <a:rPr lang="en-US" dirty="0"/>
              <a:t>In an ideal lens, magnification is constant across the field.</a:t>
            </a:r>
          </a:p>
          <a:p>
            <a:r>
              <a:rPr lang="en-US" dirty="0"/>
              <a:t>In a real lens, magnification </a:t>
            </a:r>
            <a:r>
              <a:rPr lang="en-US" b="1" dirty="0"/>
              <a:t>changes for off-axis points</a:t>
            </a:r>
            <a:r>
              <a:rPr lang="en-US" dirty="0"/>
              <a:t>.</a:t>
            </a:r>
          </a:p>
          <a:p>
            <a:r>
              <a:rPr lang="en-IN" dirty="0"/>
              <a:t>Image shape changes, but sharpness remains</a:t>
            </a:r>
          </a:p>
          <a:p>
            <a:r>
              <a:rPr lang="en-IN" b="1" dirty="0"/>
              <a:t>Types:</a:t>
            </a:r>
            <a:endParaRPr lang="en-IN" dirty="0"/>
          </a:p>
          <a:p>
            <a:pPr lvl="1"/>
            <a:r>
              <a:rPr lang="en-IN" b="1" dirty="0"/>
              <a:t>Barrel distortion</a:t>
            </a:r>
            <a:r>
              <a:rPr lang="en-IN" dirty="0"/>
              <a:t> → image bulges outward</a:t>
            </a:r>
          </a:p>
          <a:p>
            <a:pPr lvl="1"/>
            <a:r>
              <a:rPr lang="en-IN" b="1" dirty="0"/>
              <a:t>Pincushion distortion</a:t>
            </a:r>
            <a:r>
              <a:rPr lang="en-IN" dirty="0"/>
              <a:t> → image pinches inward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8985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AA839-3351-3EAE-517B-FC1AC640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Chromatic Aberrations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37113-BEEE-4F38-0352-37221E9A6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Caused by wavelength-dependent refractive index</a:t>
            </a:r>
          </a:p>
          <a:p>
            <a:r>
              <a:rPr lang="en-IN" dirty="0"/>
              <a:t>Different colours focus at different positions because:   </a:t>
            </a:r>
            <a:r>
              <a:rPr lang="en-IN" b="1" dirty="0"/>
              <a:t>n = f(</a:t>
            </a:r>
            <a:r>
              <a:rPr lang="el-GR" b="1" dirty="0"/>
              <a:t>λ)</a:t>
            </a:r>
            <a:endParaRPr lang="el-GR" dirty="0"/>
          </a:p>
          <a:p>
            <a:r>
              <a:rPr lang="en-IN" b="1" dirty="0"/>
              <a:t>Types:</a:t>
            </a:r>
          </a:p>
          <a:p>
            <a:pPr lvl="1"/>
            <a:r>
              <a:rPr lang="en-IN" b="1" dirty="0"/>
              <a:t>Longitudinal (axial): </a:t>
            </a:r>
            <a:r>
              <a:rPr lang="en-IN" dirty="0"/>
              <a:t>Colours focus at different distances along the axis</a:t>
            </a:r>
          </a:p>
          <a:p>
            <a:pPr lvl="1"/>
            <a:r>
              <a:rPr lang="en-IN" b="1" dirty="0"/>
              <a:t>Lateral (transverse): </a:t>
            </a:r>
            <a:r>
              <a:rPr lang="en-IN" dirty="0"/>
              <a:t>Colours focus at different magnifications</a:t>
            </a:r>
          </a:p>
          <a:p>
            <a:r>
              <a:rPr lang="en-IN" b="1" dirty="0"/>
              <a:t>Effect:</a:t>
            </a:r>
            <a:endParaRPr lang="en-IN" dirty="0"/>
          </a:p>
          <a:p>
            <a:pPr lvl="1"/>
            <a:r>
              <a:rPr lang="en-IN" dirty="0"/>
              <a:t>Colour fringes (purple/green edges) </a:t>
            </a:r>
          </a:p>
          <a:p>
            <a:pPr lvl="1"/>
            <a:r>
              <a:rPr lang="en-IN" dirty="0"/>
              <a:t>Loss of contrast</a:t>
            </a:r>
          </a:p>
          <a:p>
            <a:r>
              <a:rPr lang="en-IN" b="1" dirty="0"/>
              <a:t>Fix:</a:t>
            </a:r>
          </a:p>
          <a:p>
            <a:pPr lvl="1"/>
            <a:r>
              <a:rPr lang="en-IN" dirty="0"/>
              <a:t>Achromatic doublets</a:t>
            </a:r>
          </a:p>
          <a:p>
            <a:pPr lvl="1"/>
            <a:r>
              <a:rPr lang="en-IN" dirty="0"/>
              <a:t>Apochromatic lenses</a:t>
            </a:r>
          </a:p>
          <a:p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38460E8-2D5F-EDDD-DEA6-242F2367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0136" y="3969012"/>
            <a:ext cx="4036768" cy="24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20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7262-467B-7F47-46C1-FEBB6392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CCD Camera (Charge Coupled Device)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26905-BB4C-1BE6-D7E2-17FD7330C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Incoming light generates charge packets in each pixel.</a:t>
            </a:r>
          </a:p>
          <a:p>
            <a:r>
              <a:rPr lang="en-US" dirty="0"/>
              <a:t>Charges are shifted across the chip (like a bucket brigade) to a single output amplifier.</a:t>
            </a:r>
          </a:p>
          <a:p>
            <a:r>
              <a:rPr lang="en-US" dirty="0"/>
              <a:t>Conversion to voltage happens outside the pixel array.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EA857-D349-B6A9-7925-2147AE59D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2996952"/>
            <a:ext cx="4392488" cy="322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89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48CDE-2FF9-FE9F-7610-C27ECCA5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CCD Working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D6D0E0-F0B5-A9B1-97A9-D8D9B1EF4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905000"/>
            <a:ext cx="5286375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4033BF-5B43-7B0C-C753-BF2876DCF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1908917"/>
            <a:ext cx="4139952" cy="304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67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D81D83-2294-F5CB-F27F-412E5DCA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CCD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243366-C871-2981-6243-2448AEA1B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Key Characteristics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8D703-FF01-E396-C05A-EF4403AD33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Very low noise</a:t>
            </a:r>
          </a:p>
          <a:p>
            <a:r>
              <a:rPr lang="en-US" b="1" dirty="0"/>
              <a:t>Excellent image uniformity</a:t>
            </a:r>
          </a:p>
          <a:p>
            <a:r>
              <a:rPr lang="en-US" b="1" dirty="0"/>
              <a:t>High dynamic range</a:t>
            </a:r>
          </a:p>
          <a:p>
            <a:r>
              <a:rPr lang="en-US" b="1" dirty="0"/>
              <a:t>H</a:t>
            </a:r>
            <a:r>
              <a:rPr lang="en-US" dirty="0"/>
              <a:t>igher power consumption</a:t>
            </a:r>
          </a:p>
          <a:p>
            <a:r>
              <a:rPr lang="en-US" dirty="0"/>
              <a:t>Slower readout</a:t>
            </a:r>
          </a:p>
          <a:p>
            <a:r>
              <a:rPr lang="en-US" dirty="0"/>
              <a:t>More expensive manufacturing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8581B7-03D9-BC33-C84F-8C0F4B640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Major Applications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795EAF-156A-BE93-5D7C-3CB92AC77F8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Scientific imaging</a:t>
            </a:r>
          </a:p>
          <a:p>
            <a:r>
              <a:rPr lang="en-US" dirty="0"/>
              <a:t>Astronomy</a:t>
            </a:r>
          </a:p>
          <a:p>
            <a:r>
              <a:rPr lang="en-US" dirty="0"/>
              <a:t>High-end microscopy</a:t>
            </a:r>
          </a:p>
          <a:p>
            <a:r>
              <a:rPr lang="en-US" dirty="0"/>
              <a:t>Medical imaging (older systems)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9542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96108-F2EA-4514-7AA0-7F8884F24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CMOS Cameras (Complementary Metal-Oxide Semiconductor)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B858E0-5936-9BB3-5416-811AF3CC4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pixel has its own amplifier and readout circuitry.</a:t>
            </a:r>
          </a:p>
          <a:p>
            <a:r>
              <a:rPr lang="en-US" dirty="0"/>
              <a:t>Signal is converted to voltage inside the pixel.</a:t>
            </a:r>
          </a:p>
          <a:p>
            <a:r>
              <a:rPr lang="en-US" dirty="0"/>
              <a:t>Pixels are read row by row.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634475-2C78-38E9-A806-FAFFED7E8B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2348880"/>
            <a:ext cx="4365104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99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1C5D-4832-EF29-A7AF-3B2F14228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5757C-E707-C1B5-CC8A-5DA709EA7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Key Characteristics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D4686-39BD-A262-E0DA-53D3D83278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Low power consumption</a:t>
            </a:r>
          </a:p>
          <a:p>
            <a:r>
              <a:rPr lang="en-US" dirty="0"/>
              <a:t>High speed</a:t>
            </a:r>
          </a:p>
          <a:p>
            <a:r>
              <a:rPr lang="en-US" dirty="0"/>
              <a:t>Low cost</a:t>
            </a:r>
          </a:p>
          <a:p>
            <a:r>
              <a:rPr lang="en-US" dirty="0"/>
              <a:t>On-chip processing possible</a:t>
            </a:r>
          </a:p>
          <a:p>
            <a:r>
              <a:rPr lang="en-US" dirty="0"/>
              <a:t>More noise (older CMOS; modern ones are excellent)</a:t>
            </a:r>
          </a:p>
          <a:p>
            <a:r>
              <a:rPr lang="en-US" dirty="0"/>
              <a:t>Rolling shutter artifacts (in many sensors)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D7A044-6B11-B92D-5CC1-8A20D7DCD3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Applications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178E5C-69A3-569C-A7C8-A121B4D89E5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N" dirty="0"/>
              <a:t>Mobile phone cameras</a:t>
            </a:r>
          </a:p>
          <a:p>
            <a:r>
              <a:rPr lang="en-IN" dirty="0"/>
              <a:t>Webcams</a:t>
            </a:r>
          </a:p>
          <a:p>
            <a:r>
              <a:rPr lang="en-IN" dirty="0"/>
              <a:t>Surveillance cameras</a:t>
            </a:r>
          </a:p>
          <a:p>
            <a:r>
              <a:rPr lang="en-IN" dirty="0"/>
              <a:t>Embedded vision (ESP32-CAM, Raspberry Pi Camera)</a:t>
            </a:r>
          </a:p>
        </p:txBody>
      </p:sp>
    </p:spTree>
    <p:extLst>
      <p:ext uri="{BB962C8B-B14F-4D97-AF65-F5344CB8AC3E}">
        <p14:creationId xmlns:p14="http://schemas.microsoft.com/office/powerpoint/2010/main" val="1606300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52991-2B73-5DCF-960D-CED11083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CCD vs CMOS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23C0504-32BC-6043-9470-C3DC86359C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0515176"/>
              </p:ext>
            </p:extLst>
          </p:nvPr>
        </p:nvGraphicFramePr>
        <p:xfrm>
          <a:off x="1524000" y="2682240"/>
          <a:ext cx="9144000" cy="25603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91029711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6860093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961563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>
                          <a:solidFill>
                            <a:srgbClr val="FF0000"/>
                          </a:solidFill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>
                          <a:solidFill>
                            <a:srgbClr val="FF0000"/>
                          </a:solidFill>
                        </a:rPr>
                        <a:t>CCD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CMOS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1764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Very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Low (modern CMOS)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799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Slower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Faster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6627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545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3574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External ADC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On-chip ADC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445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Shutter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Global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Rolling / Global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905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1047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0519-B972-8D7F-8C58-9C23D0ED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Characteristics of Pinhole Camera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F247C-BC93-52DB-77E7-71348FF77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lens required</a:t>
            </a:r>
          </a:p>
          <a:p>
            <a:r>
              <a:rPr lang="en-US" dirty="0"/>
              <a:t>Infinite depth of field</a:t>
            </a:r>
          </a:p>
          <a:p>
            <a:r>
              <a:rPr lang="en-US" dirty="0"/>
              <a:t>No focusing mechanism</a:t>
            </a:r>
          </a:p>
          <a:p>
            <a:r>
              <a:rPr lang="en-US" dirty="0"/>
              <a:t>Very low light efficiency</a:t>
            </a:r>
          </a:p>
          <a:p>
            <a:r>
              <a:rPr lang="en-US" dirty="0"/>
              <a:t>Simple construction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9394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6F75-FB5E-2466-3096-94D30D0A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Colour Cameras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E6FF3-16E1-BE4E-92FE-5F68B7659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1727" y="1943022"/>
            <a:ext cx="9144000" cy="4267200"/>
          </a:xfrm>
        </p:spPr>
        <p:txBody>
          <a:bodyPr/>
          <a:lstStyle/>
          <a:p>
            <a:r>
              <a:rPr lang="en-US" dirty="0"/>
              <a:t>Image sensors are naturally monochrome</a:t>
            </a:r>
          </a:p>
          <a:p>
            <a:r>
              <a:rPr lang="en-US" dirty="0"/>
              <a:t>To capture color, we use color separation techniques.</a:t>
            </a:r>
          </a:p>
          <a:p>
            <a:r>
              <a:rPr lang="en-US" dirty="0"/>
              <a:t>Two main approaches:</a:t>
            </a:r>
          </a:p>
          <a:p>
            <a:pPr lvl="1"/>
            <a:r>
              <a:rPr lang="en-US" dirty="0"/>
              <a:t>Single-chip </a:t>
            </a:r>
            <a:r>
              <a:rPr lang="en-US" dirty="0" err="1"/>
              <a:t>colour</a:t>
            </a:r>
            <a:r>
              <a:rPr lang="en-US" dirty="0"/>
              <a:t> cameras</a:t>
            </a:r>
          </a:p>
          <a:p>
            <a:pPr lvl="1"/>
            <a:r>
              <a:rPr lang="en-US" dirty="0"/>
              <a:t>Three-chip (3-CCD / 3-CMOS) cameras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DA316-5E77-E40E-D4BC-55A3892242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71536"/>
            <a:ext cx="4021945" cy="281418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EE0E729-1B21-2AAF-B3E1-AA5C4E7C4C64}"/>
              </a:ext>
            </a:extLst>
          </p:cNvPr>
          <p:cNvGrpSpPr/>
          <p:nvPr/>
        </p:nvGrpSpPr>
        <p:grpSpPr>
          <a:xfrm>
            <a:off x="8112223" y="2943318"/>
            <a:ext cx="4021945" cy="3101906"/>
            <a:chOff x="8112223" y="2943318"/>
            <a:chExt cx="4021945" cy="31019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BE09D4-75BD-35BA-EBBE-F7774702B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66" t="13650" r="17336" b="17051"/>
            <a:stretch>
              <a:fillRect/>
            </a:stretch>
          </p:blipFill>
          <p:spPr>
            <a:xfrm>
              <a:off x="8112223" y="2994094"/>
              <a:ext cx="4021945" cy="305113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27BF4F-AD23-6EC0-A1C6-551F3786A6C6}"/>
                </a:ext>
              </a:extLst>
            </p:cNvPr>
            <p:cNvSpPr txBox="1"/>
            <p:nvPr/>
          </p:nvSpPr>
          <p:spPr>
            <a:xfrm>
              <a:off x="9067839" y="3063656"/>
              <a:ext cx="1368152" cy="11736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C6153-3FA1-5B44-0E2C-450A2841BD71}"/>
                </a:ext>
              </a:extLst>
            </p:cNvPr>
            <p:cNvSpPr txBox="1"/>
            <p:nvPr/>
          </p:nvSpPr>
          <p:spPr>
            <a:xfrm>
              <a:off x="10200456" y="3442116"/>
              <a:ext cx="1368152" cy="11736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1C6359-F054-0DDC-9C25-7BB69E2C87A9}"/>
                </a:ext>
              </a:extLst>
            </p:cNvPr>
            <p:cNvSpPr txBox="1"/>
            <p:nvPr/>
          </p:nvSpPr>
          <p:spPr>
            <a:xfrm>
              <a:off x="10109958" y="3546050"/>
              <a:ext cx="1368152" cy="11736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ADCD7B-BA2D-BB4E-ED4A-F2A78CA286BF}"/>
                </a:ext>
              </a:extLst>
            </p:cNvPr>
            <p:cNvSpPr txBox="1"/>
            <p:nvPr/>
          </p:nvSpPr>
          <p:spPr>
            <a:xfrm>
              <a:off x="8652792" y="2943318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</a:rPr>
                <a:t>Micro lens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24F459-65CE-94E6-CD61-75A12551F281}"/>
                </a:ext>
              </a:extLst>
            </p:cNvPr>
            <p:cNvSpPr txBox="1"/>
            <p:nvPr/>
          </p:nvSpPr>
          <p:spPr>
            <a:xfrm>
              <a:off x="10035506" y="3294085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</a:rPr>
                <a:t>Filter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FB621D-2198-E39F-CFFE-2145234A0A21}"/>
                </a:ext>
              </a:extLst>
            </p:cNvPr>
            <p:cNvSpPr txBox="1"/>
            <p:nvPr/>
          </p:nvSpPr>
          <p:spPr>
            <a:xfrm>
              <a:off x="10849295" y="3947897"/>
              <a:ext cx="1152128" cy="2880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42D819-F4F2-6CAC-FCC1-5A5F0C578CDD}"/>
                </a:ext>
              </a:extLst>
            </p:cNvPr>
            <p:cNvSpPr txBox="1"/>
            <p:nvPr/>
          </p:nvSpPr>
          <p:spPr>
            <a:xfrm>
              <a:off x="11072538" y="3891956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</a:rPr>
                <a:t>Sensor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4719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9C28-3127-9110-C320-C685EE5C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Single Chip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60C90-A564-D209-FB9F-261C6941E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Bayer filter array is placed on top of the sensor.</a:t>
            </a:r>
          </a:p>
          <a:p>
            <a:r>
              <a:rPr lang="en-US" dirty="0"/>
              <a:t>Each pixel sees only one color:</a:t>
            </a:r>
          </a:p>
          <a:p>
            <a:pPr lvl="1"/>
            <a:r>
              <a:rPr lang="en-US" dirty="0"/>
              <a:t>50% Green</a:t>
            </a:r>
          </a:p>
          <a:p>
            <a:pPr lvl="1"/>
            <a:r>
              <a:rPr lang="en-US" dirty="0"/>
              <a:t>25% Red</a:t>
            </a:r>
          </a:p>
          <a:p>
            <a:pPr lvl="1"/>
            <a:r>
              <a:rPr lang="en-US" dirty="0"/>
              <a:t>25% Blue</a:t>
            </a:r>
          </a:p>
          <a:p>
            <a:r>
              <a:rPr lang="en-US" dirty="0"/>
              <a:t>Missing colors are reconstructed using </a:t>
            </a:r>
            <a:r>
              <a:rPr lang="en-US" dirty="0" err="1"/>
              <a:t>demosaicing</a:t>
            </a:r>
            <a:r>
              <a:rPr lang="en-US" dirty="0"/>
              <a:t> algorithms.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9304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A4FCC-B4C2-7E42-F99C-F8A90522B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DDB-699A-04A5-3EF8-A6CB4E78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Single Chip Colour Camera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AE022-5C1C-16C9-AB58-4350D0E07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Key Characteristics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FAB59-5972-187A-10BD-2D159E0B9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568952" cy="4010744"/>
          </a:xfrm>
        </p:spPr>
        <p:txBody>
          <a:bodyPr/>
          <a:lstStyle/>
          <a:p>
            <a:r>
              <a:rPr lang="en-IN" dirty="0"/>
              <a:t>Compact</a:t>
            </a:r>
          </a:p>
          <a:p>
            <a:r>
              <a:rPr lang="en-IN" dirty="0"/>
              <a:t>Low cost</a:t>
            </a:r>
          </a:p>
          <a:p>
            <a:r>
              <a:rPr lang="en-IN" dirty="0"/>
              <a:t>Low power</a:t>
            </a:r>
          </a:p>
          <a:p>
            <a:r>
              <a:rPr lang="en-IN" dirty="0"/>
              <a:t>Ideal for embedded systems</a:t>
            </a:r>
          </a:p>
          <a:p>
            <a:r>
              <a:rPr lang="en-IN" dirty="0"/>
              <a:t>Lower colour accuracy</a:t>
            </a:r>
          </a:p>
          <a:p>
            <a:r>
              <a:rPr lang="en-IN" dirty="0"/>
              <a:t>Reduced resolution per colour</a:t>
            </a:r>
          </a:p>
          <a:p>
            <a:r>
              <a:rPr lang="en-IN" dirty="0"/>
              <a:t> Colour artifacts possible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262BA-7A5B-71AF-FBAE-7FC6CEA64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Applications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EBE6F0-57E6-4701-B85B-5630756311C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Smartphones</a:t>
            </a:r>
          </a:p>
          <a:p>
            <a:r>
              <a:rPr lang="en-US" dirty="0"/>
              <a:t>Consumer cameras</a:t>
            </a:r>
          </a:p>
          <a:p>
            <a:r>
              <a:rPr lang="en-US" dirty="0"/>
              <a:t>Machine vision (cost-sensitive)</a:t>
            </a:r>
          </a:p>
          <a:p>
            <a:r>
              <a:rPr lang="en-US" dirty="0"/>
              <a:t>IoT &amp; embedded cameras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0203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1599-BF3D-E08B-B5CF-E10F9372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Three-Chip (3-CCD / 3-CMOS) </a:t>
            </a:r>
            <a:r>
              <a:rPr lang="en-US" dirty="0" err="1"/>
              <a:t>Colour</a:t>
            </a:r>
            <a:r>
              <a:rPr lang="en-US" dirty="0"/>
              <a:t> Cameras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9241BC-8C4E-C5F8-AA59-C1890FD0C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Incoming light passes through a dichroic prism.</a:t>
            </a:r>
          </a:p>
          <a:p>
            <a:r>
              <a:rPr lang="en-US" dirty="0"/>
              <a:t>Light is split into:</a:t>
            </a:r>
          </a:p>
          <a:p>
            <a:pPr lvl="1"/>
            <a:r>
              <a:rPr lang="en-US" dirty="0"/>
              <a:t>Red → Sensor 1</a:t>
            </a:r>
          </a:p>
          <a:p>
            <a:pPr lvl="1"/>
            <a:r>
              <a:rPr lang="en-US" dirty="0"/>
              <a:t>Green → Sensor 2</a:t>
            </a:r>
          </a:p>
          <a:p>
            <a:pPr lvl="1"/>
            <a:r>
              <a:rPr lang="en-US" dirty="0"/>
              <a:t>Blue → Sensor 3</a:t>
            </a:r>
          </a:p>
          <a:p>
            <a:r>
              <a:rPr lang="en-US" dirty="0"/>
              <a:t>Each sensor captures full resolution for its </a:t>
            </a:r>
            <a:r>
              <a:rPr lang="en-US" dirty="0" err="1"/>
              <a:t>colour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FE799C-ADEB-715E-34D3-5DE3321A4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815" y="975332"/>
            <a:ext cx="3338291" cy="27363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6C4FED-9AEE-B5CF-E730-553E94E4E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888" y="3852104"/>
            <a:ext cx="2980144" cy="298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2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0A142-A92D-DE8A-7B59-621028E2E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FB4D2-E270-AD09-7258-E8E4D4D7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2751E-3F59-3FCF-EE63-D315BC83D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Key Characteristics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0D6A0F-40D3-3E38-7BF7-45F7002AF7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Excellent </a:t>
            </a:r>
            <a:r>
              <a:rPr lang="en-IN" dirty="0" err="1"/>
              <a:t>color</a:t>
            </a:r>
            <a:r>
              <a:rPr lang="en-IN" dirty="0"/>
              <a:t> accuracy</a:t>
            </a:r>
          </a:p>
          <a:p>
            <a:r>
              <a:rPr lang="en-IN" dirty="0"/>
              <a:t>High resolution </a:t>
            </a:r>
          </a:p>
          <a:p>
            <a:r>
              <a:rPr lang="en-IN" dirty="0"/>
              <a:t>No </a:t>
            </a:r>
            <a:r>
              <a:rPr lang="en-IN" dirty="0" err="1"/>
              <a:t>demosaicing</a:t>
            </a:r>
            <a:r>
              <a:rPr lang="en-IN" dirty="0"/>
              <a:t> artifacts</a:t>
            </a:r>
          </a:p>
          <a:p>
            <a:r>
              <a:rPr lang="en-IN" dirty="0"/>
              <a:t>Superior image quality</a:t>
            </a:r>
          </a:p>
          <a:p>
            <a:r>
              <a:rPr lang="en-IN" dirty="0"/>
              <a:t>Bulky</a:t>
            </a:r>
          </a:p>
          <a:p>
            <a:r>
              <a:rPr lang="en-IN" dirty="0"/>
              <a:t>Expensive</a:t>
            </a:r>
          </a:p>
          <a:p>
            <a:r>
              <a:rPr lang="en-IN" dirty="0"/>
              <a:t>Precise optical alignment needed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D747E-A13A-357A-389E-59A08C55EF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Applications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7FCEA-DF9E-A0F0-6097-119C3B98702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Broadcast cameras</a:t>
            </a:r>
          </a:p>
          <a:p>
            <a:r>
              <a:rPr lang="en-US" dirty="0"/>
              <a:t>Cinematography</a:t>
            </a:r>
          </a:p>
          <a:p>
            <a:r>
              <a:rPr lang="en-US" dirty="0"/>
              <a:t>High-end industrial inspection</a:t>
            </a:r>
          </a:p>
          <a:p>
            <a:r>
              <a:rPr lang="en-US" dirty="0"/>
              <a:t>Scientific imaging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593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14C3-C12E-50C2-CB37-F7792825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Camera Performance Parameters-Resolution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66B1B-6BE9-32BD-4776-F9C8A6DFA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of pixels in the image (Width × Height).</a:t>
            </a:r>
          </a:p>
          <a:p>
            <a:r>
              <a:rPr lang="en-US" b="1" dirty="0"/>
              <a:t>Example:</a:t>
            </a:r>
          </a:p>
          <a:p>
            <a:pPr lvl="1"/>
            <a:r>
              <a:rPr lang="en-US" dirty="0"/>
              <a:t>640 × 480 (VGA)</a:t>
            </a:r>
          </a:p>
          <a:p>
            <a:pPr lvl="1"/>
            <a:r>
              <a:rPr lang="en-US" dirty="0"/>
              <a:t>1920 × 1080 (Full HD)</a:t>
            </a:r>
          </a:p>
          <a:p>
            <a:pPr lvl="1"/>
            <a:r>
              <a:rPr lang="en-US" dirty="0"/>
              <a:t>4K (3840 × 2160)</a:t>
            </a:r>
          </a:p>
          <a:p>
            <a:r>
              <a:rPr lang="en-US" b="1" dirty="0"/>
              <a:t>Key Points:</a:t>
            </a:r>
          </a:p>
          <a:p>
            <a:pPr lvl="1"/>
            <a:r>
              <a:rPr lang="en-US" dirty="0"/>
              <a:t>Higher resolution → more detail</a:t>
            </a:r>
          </a:p>
          <a:p>
            <a:pPr lvl="1"/>
            <a:r>
              <a:rPr lang="en-US" dirty="0"/>
              <a:t>Larger storage</a:t>
            </a:r>
          </a:p>
          <a:p>
            <a:pPr lvl="1"/>
            <a:r>
              <a:rPr lang="en-US" dirty="0"/>
              <a:t>Higher processing load</a:t>
            </a:r>
          </a:p>
          <a:p>
            <a:pPr lvl="1"/>
            <a:r>
              <a:rPr lang="en-US" dirty="0"/>
              <a:t>More memory usage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3692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99135-42B3-971A-7747-A68C0598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Sensitivity(ISO)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D5801-6979-41BB-6379-3D8A483E1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Ability of camera sensor to capture light.</a:t>
            </a:r>
          </a:p>
          <a:p>
            <a:r>
              <a:rPr lang="en-US" dirty="0"/>
              <a:t>Measured in:</a:t>
            </a:r>
          </a:p>
          <a:p>
            <a:pPr lvl="1"/>
            <a:r>
              <a:rPr lang="en-US" dirty="0"/>
              <a:t>ISO number</a:t>
            </a:r>
          </a:p>
          <a:p>
            <a:pPr lvl="1"/>
            <a:r>
              <a:rPr lang="en-US" dirty="0"/>
              <a:t>Lux rating</a:t>
            </a:r>
          </a:p>
          <a:p>
            <a:pPr lvl="1"/>
            <a:r>
              <a:rPr lang="en-US" dirty="0"/>
              <a:t>Responsivity (A/W in scientific sensors)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Important: High sensitivity → works in low light But may increase noise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5649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A22AA-2F29-02B4-0A8C-DE02D6AE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Signal to Noise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2226D-E6E1-EC22-D30C-9CCBA38D6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Ratio of useful signal to unwanted noise.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6BEC7-3320-FE2B-57E5-A369FC870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2348880"/>
            <a:ext cx="7056784" cy="38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17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42912-DA92-51C1-22DA-C713E46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Dynamic Range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C678A-76D6-18F1-3B4A-658CB98B9D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Ability to capture both dark and bright regions simultaneously.</a:t>
                </a:r>
              </a:p>
              <a:p>
                <a:r>
                  <a:rPr lang="en-US" dirty="0"/>
                  <a:t>Measured in:</a:t>
                </a:r>
              </a:p>
              <a:p>
                <a:pPr lvl="1"/>
                <a:r>
                  <a:rPr lang="en-US" dirty="0"/>
                  <a:t>Stops (photography)</a:t>
                </a:r>
              </a:p>
              <a:p>
                <a:pPr lvl="1"/>
                <a:r>
                  <a:rPr lang="en-US" dirty="0"/>
                  <a:t>dB (scientific systems)</a:t>
                </a:r>
              </a:p>
              <a:p>
                <a:r>
                  <a:rPr lang="en-US" dirty="0"/>
                  <a:t>High dynamic range (HDR) is important in:</a:t>
                </a:r>
              </a:p>
              <a:p>
                <a:pPr lvl="1"/>
                <a:r>
                  <a:rPr lang="en-US" dirty="0"/>
                  <a:t>Microscopy</a:t>
                </a:r>
              </a:p>
              <a:p>
                <a:pPr lvl="1"/>
                <a:r>
                  <a:rPr lang="en-US" dirty="0"/>
                  <a:t>Outdoor imaging</a:t>
                </a:r>
              </a:p>
              <a:p>
                <a:pPr lvl="1"/>
                <a:r>
                  <a:rPr lang="en-US" dirty="0"/>
                  <a:t>Industrial inspection</a:t>
                </a:r>
              </a:p>
              <a:p>
                <a:r>
                  <a:rPr lang="en-IN" dirty="0"/>
                  <a:t>Dynamic Range=    Minimum Detectable Signal/Maximum Detectable Signal​ </a:t>
                </a:r>
              </a:p>
              <a:p>
                <a:r>
                  <a:rPr lang="en-IN" dirty="0"/>
                  <a:t>Often expressed in:</a:t>
                </a:r>
              </a:p>
              <a:p>
                <a:pPr lvl="1"/>
                <a:r>
                  <a:rPr lang="en-IN" b="1" dirty="0"/>
                  <a:t>dB (decibels)</a:t>
                </a:r>
                <a:endParaRPr lang="en-IN" dirty="0"/>
              </a:p>
              <a:p>
                <a:pPr lvl="1"/>
                <a14:m>
                  <m:oMath xmlns:m="http://schemas.openxmlformats.org/officeDocument/2006/math">
                    <m:r>
                      <a:rPr lang="en-IN" i="1"/>
                      <m:t>𝐷𝑅</m:t>
                    </m:r>
                    <m:d>
                      <m:dPr>
                        <m:ctrlPr>
                          <a:rPr lang="ar-AE" i="1"/>
                        </m:ctrlPr>
                      </m:dPr>
                      <m:e>
                        <m:r>
                          <a:rPr lang="ar-AE" i="1"/>
                          <m:t>𝑑𝐵</m:t>
                        </m:r>
                      </m:e>
                    </m:d>
                    <m:r>
                      <a:rPr lang="ar-AE"/>
                      <m:t>=</m:t>
                    </m:r>
                    <m:r>
                      <a:rPr lang="ar-AE"/>
                      <m:t>20</m:t>
                    </m:r>
                    <m:sSub>
                      <m:sSubPr>
                        <m:ctrlPr>
                          <a:rPr lang="ar-AE" i="1"/>
                        </m:ctrlPr>
                      </m:sSubPr>
                      <m:e>
                        <m:func>
                          <m:funcPr>
                            <m:ctrlPr>
                              <a:rPr lang="ar-AE" i="1"/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/>
                              <m:t>log</m:t>
                            </m:r>
                          </m:fName>
                          <m:e/>
                        </m:func>
                      </m:e>
                      <m:sub>
                        <m:r>
                          <a:rPr lang="ar-AE"/>
                          <m:t>10</m:t>
                        </m:r>
                      </m:sub>
                    </m:sSub>
                    <m:d>
                      <m:dPr>
                        <m:ctrlPr>
                          <a:rPr lang="ar-AE" i="1"/>
                        </m:ctrlPr>
                      </m:dPr>
                      <m:e>
                        <m:f>
                          <m:fPr>
                            <m:ctrlPr>
                              <a:rPr lang="ar-AE" i="1"/>
                            </m:ctrlPr>
                          </m:fPr>
                          <m:num>
                            <m:sSub>
                              <m:sSubPr>
                                <m:ctrlPr>
                                  <a:rPr lang="ar-AE" i="1"/>
                                </m:ctrlPr>
                              </m:sSubPr>
                              <m:e>
                                <m:r>
                                  <a:rPr lang="ar-AE" i="1"/>
                                  <m:t>𝑆</m:t>
                                </m:r>
                              </m:e>
                              <m:sub>
                                <m:r>
                                  <a:rPr lang="ar-AE" i="1"/>
                                  <m:t>𝑚𝑎𝑥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ar-AE" i="1"/>
                                </m:ctrlPr>
                              </m:sSubPr>
                              <m:e>
                                <m:r>
                                  <a:rPr lang="ar-AE" i="1"/>
                                  <m:t>𝑆</m:t>
                                </m:r>
                              </m:e>
                              <m:sub>
                                <m:r>
                                  <a:rPr lang="ar-AE" i="1"/>
                                  <m:t>𝑚𝑖𝑛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ar-AE" dirty="0"/>
              </a:p>
              <a:p>
                <a:pPr lvl="1"/>
                <a:endParaRPr lang="en-US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C678A-76D6-18F1-3B4A-658CB98B9D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3" t="-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281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7A10E-13AF-B707-7663-FAA83F669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E97302-D80F-A036-E7A7-9A315AEE3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28800"/>
            <a:ext cx="6400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40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85866-866C-8F75-495A-ED8520075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EBB6-5B46-2D10-2765-BD4D2CCF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Advantages of Pinhole Camera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055FB-CDB2-2266-F128-38786D87C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lens aberrations</a:t>
            </a:r>
          </a:p>
          <a:p>
            <a:r>
              <a:rPr lang="en-US" dirty="0"/>
              <a:t>Very large depth of field</a:t>
            </a:r>
          </a:p>
          <a:p>
            <a:r>
              <a:rPr lang="en-US" dirty="0"/>
              <a:t>Easy to understand and build</a:t>
            </a:r>
          </a:p>
          <a:p>
            <a:r>
              <a:rPr lang="en-US" dirty="0"/>
              <a:t>Used as a basic imaging model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65037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FAD2-FA84-CAB6-2763-0EDBEA51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Frame Rate(FPS)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81D32-6907-8EB7-6414-AA3E00C0A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frames captured per second.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30 FPS → normal video</a:t>
            </a:r>
          </a:p>
          <a:p>
            <a:pPr lvl="1"/>
            <a:r>
              <a:rPr lang="en-US" dirty="0"/>
              <a:t>60 FPS → smooth motion</a:t>
            </a:r>
          </a:p>
          <a:p>
            <a:pPr lvl="1"/>
            <a:r>
              <a:rPr lang="en-US" dirty="0"/>
              <a:t>120+ FPS → slow motion</a:t>
            </a:r>
          </a:p>
          <a:p>
            <a:r>
              <a:rPr lang="en-US" dirty="0"/>
              <a:t>In robotics or pick-and-place systems:</a:t>
            </a:r>
          </a:p>
          <a:p>
            <a:pPr lvl="1"/>
            <a:r>
              <a:rPr lang="en-US" dirty="0"/>
              <a:t>High FPS → better real-time control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1341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871B5-B0B3-01A8-28BF-342BF24F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Pixel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97A22-69C3-6770-2A68-57E67F898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Larger pixel:</a:t>
            </a:r>
          </a:p>
          <a:p>
            <a:pPr lvl="1"/>
            <a:r>
              <a:rPr lang="en-US" dirty="0"/>
              <a:t>More light captured</a:t>
            </a:r>
          </a:p>
          <a:p>
            <a:pPr lvl="1"/>
            <a:r>
              <a:rPr lang="en-US" dirty="0"/>
              <a:t>Better low-light performance</a:t>
            </a:r>
          </a:p>
          <a:p>
            <a:pPr lvl="1"/>
            <a:r>
              <a:rPr lang="en-US" dirty="0"/>
              <a:t>Better SNR</a:t>
            </a:r>
          </a:p>
          <a:p>
            <a:r>
              <a:rPr lang="en-US" dirty="0"/>
              <a:t>Smaller pixel:</a:t>
            </a:r>
          </a:p>
          <a:p>
            <a:pPr lvl="1"/>
            <a:r>
              <a:rPr lang="en-US" dirty="0"/>
              <a:t>Higher resolution</a:t>
            </a:r>
          </a:p>
          <a:p>
            <a:pPr lvl="1"/>
            <a:r>
              <a:rPr lang="en-US" dirty="0"/>
              <a:t>But less light per pixel</a:t>
            </a:r>
          </a:p>
          <a:p>
            <a:r>
              <a:rPr lang="en-US" dirty="0"/>
              <a:t>Trade-off between:</a:t>
            </a:r>
          </a:p>
          <a:p>
            <a:pPr lvl="1"/>
            <a:r>
              <a:rPr lang="en-US" dirty="0"/>
              <a:t>Resolution vs Sensitivity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3606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3DEA-84D9-F1CB-B43B-3E936915B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Field of View(FOV)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89A9E-CABB-40FA-7878-070D58BC3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Area covered by the camera lens.</a:t>
            </a:r>
          </a:p>
          <a:p>
            <a:r>
              <a:rPr lang="en-US" dirty="0"/>
              <a:t>Wide FOV:</a:t>
            </a:r>
          </a:p>
          <a:p>
            <a:pPr lvl="1"/>
            <a:r>
              <a:rPr lang="en-US" dirty="0"/>
              <a:t>Surveillance</a:t>
            </a:r>
          </a:p>
          <a:p>
            <a:pPr lvl="1"/>
            <a:r>
              <a:rPr lang="en-US" dirty="0"/>
              <a:t>Robotics navigation</a:t>
            </a:r>
          </a:p>
          <a:p>
            <a:r>
              <a:rPr lang="en-US" dirty="0"/>
              <a:t>Narrow FOV:</a:t>
            </a:r>
          </a:p>
          <a:p>
            <a:pPr lvl="1"/>
            <a:r>
              <a:rPr lang="en-US" dirty="0"/>
              <a:t>Microscopy</a:t>
            </a:r>
          </a:p>
          <a:p>
            <a:pPr lvl="1"/>
            <a:r>
              <a:rPr lang="en-US" dirty="0"/>
              <a:t>Precision inspection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49407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F8AA3-A20C-FA1C-4BF3-9F54A92D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31759-681A-9B71-74D5-444E30674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between image capture and output availability.</a:t>
            </a:r>
          </a:p>
          <a:p>
            <a:r>
              <a:rPr lang="en-US" dirty="0"/>
              <a:t>Critical for: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Autonomous systems</a:t>
            </a:r>
          </a:p>
          <a:p>
            <a:pPr lvl="1"/>
            <a:r>
              <a:rPr lang="en-US" dirty="0"/>
              <a:t>Real-time control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89311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4B9E-3C06-5802-A616-CB767E5D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Bit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B31AF-F3F4-FA6D-BD0A-711AD9AE4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Number of intensity levels per pixel.</a:t>
            </a:r>
          </a:p>
          <a:p>
            <a:pPr lvl="1"/>
            <a:r>
              <a:rPr lang="en-IN" dirty="0"/>
              <a:t>8-bit → 256 levels</a:t>
            </a:r>
          </a:p>
          <a:p>
            <a:pPr lvl="1"/>
            <a:r>
              <a:rPr lang="en-IN" dirty="0"/>
              <a:t>10-bit → 1024 levels</a:t>
            </a:r>
          </a:p>
          <a:p>
            <a:pPr lvl="1"/>
            <a:r>
              <a:rPr lang="en-IN" dirty="0"/>
              <a:t>12-bit → 4096 levels</a:t>
            </a:r>
          </a:p>
          <a:p>
            <a:pPr lvl="1"/>
            <a:r>
              <a:rPr lang="en-IN" dirty="0"/>
              <a:t>16-bit → 65536 levels</a:t>
            </a:r>
          </a:p>
          <a:p>
            <a:r>
              <a:rPr lang="en-IN" dirty="0"/>
              <a:t>Higher bit depth:</a:t>
            </a:r>
          </a:p>
          <a:p>
            <a:pPr lvl="1"/>
            <a:r>
              <a:rPr lang="en-IN" dirty="0"/>
              <a:t>Better quantitative analysis</a:t>
            </a:r>
          </a:p>
          <a:p>
            <a:pPr lvl="1"/>
            <a:r>
              <a:rPr lang="en-IN" dirty="0"/>
              <a:t>Essential for medical imaging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61348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DBB4-A654-DD66-A447-6D66570CA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Dark Current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02BAB-0815-3C00-51DD-7C40BB57E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in scientific cameras.</a:t>
            </a:r>
          </a:p>
          <a:p>
            <a:r>
              <a:rPr lang="en-US" dirty="0"/>
              <a:t>Even in complete darkness, some electrons are generated.</a:t>
            </a:r>
          </a:p>
          <a:p>
            <a:r>
              <a:rPr lang="en-US" dirty="0"/>
              <a:t>More dark current:</a:t>
            </a:r>
          </a:p>
          <a:p>
            <a:pPr lvl="1"/>
            <a:r>
              <a:rPr lang="en-US" dirty="0"/>
              <a:t>More noise</a:t>
            </a:r>
          </a:p>
          <a:p>
            <a:pPr lvl="1"/>
            <a:r>
              <a:rPr lang="en-US" dirty="0"/>
              <a:t>Reduced accuracy</a:t>
            </a:r>
          </a:p>
          <a:p>
            <a:r>
              <a:rPr lang="en-US" dirty="0"/>
              <a:t>Critical in:</a:t>
            </a:r>
          </a:p>
          <a:p>
            <a:pPr lvl="1"/>
            <a:r>
              <a:rPr lang="en-US" dirty="0"/>
              <a:t>Fluorescence imaging</a:t>
            </a:r>
          </a:p>
          <a:p>
            <a:pPr lvl="1"/>
            <a:r>
              <a:rPr lang="en-US" dirty="0"/>
              <a:t>Long exposure microscopy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1066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3613-15E1-A798-45A2-5DD0C37F0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Quantum Efficiency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94D29-C7AB-E37D-F55B-95C798312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Percentage of photons converted into electrons.</a:t>
                </a:r>
              </a:p>
              <a:p>
                <a14:m>
                  <m:oMath xmlns:m="http://schemas.openxmlformats.org/officeDocument/2006/math">
                    <m:r>
                      <a:rPr lang="en-IN" i="1"/>
                      <m:t>𝑄𝐸</m:t>
                    </m:r>
                    <m:r>
                      <a:rPr lang="en-IN"/>
                      <m:t>=</m:t>
                    </m:r>
                    <m:f>
                      <m:fPr>
                        <m:ctrlPr>
                          <a:rPr lang="ar-AE" i="1"/>
                        </m:ctrlPr>
                      </m:fPr>
                      <m:num>
                        <m:r>
                          <a:rPr lang="ar-AE" i="1"/>
                          <m:t>𝐸𝑙𝑒𝑐𝑡𝑟𝑜𝑛𝑠𝑔𝑒𝑛𝑒𝑟𝑎𝑡𝑒𝑑</m:t>
                        </m:r>
                      </m:num>
                      <m:den>
                        <m:r>
                          <a:rPr lang="ar-AE" i="1"/>
                          <m:t>𝐼𝑛𝑐𝑖𝑑𝑒𝑛𝑡𝑝</m:t>
                        </m:r>
                        <m:r>
                          <a:rPr lang="ar-AE" i="1"/>
                          <m:t>h</m:t>
                        </m:r>
                        <m:r>
                          <a:rPr lang="ar-AE" i="1"/>
                          <m:t>𝑜𝑡𝑜𝑛𝑠</m:t>
                        </m:r>
                      </m:den>
                    </m:f>
                  </m:oMath>
                </a14:m>
                <a:endParaRPr lang="ar-AE" dirty="0"/>
              </a:p>
              <a:p>
                <a:r>
                  <a:rPr lang="en-IN" dirty="0"/>
                  <a:t>Higher QE → Better sensitivity.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94D29-C7AB-E37D-F55B-95C798312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 t="-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153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06FF8-D730-C721-5634-01960004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Noises In Camera –Shot Noise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9C2DB7-E8E9-C908-C577-DDFF1A10C5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b="1" dirty="0"/>
                  <a:t>Cause:</a:t>
                </a:r>
                <a:r>
                  <a:rPr lang="en-IN" dirty="0"/>
                  <a:t> Random arrival of photons</a:t>
                </a:r>
              </a:p>
              <a:p>
                <a:r>
                  <a:rPr lang="en-IN" b="1" dirty="0"/>
                  <a:t>Nature:</a:t>
                </a:r>
                <a:r>
                  <a:rPr lang="en-IN" dirty="0"/>
                  <a:t> Statistical (Poisson distributed)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i="1"/>
                      <m:t>𝑁𝑜𝑖𝑠𝑒</m:t>
                    </m:r>
                    <m:r>
                      <a:rPr lang="en-IN"/>
                      <m:t>∝</m:t>
                    </m:r>
                    <m:rad>
                      <m:radPr>
                        <m:degHide m:val="on"/>
                        <m:ctrlPr>
                          <a:rPr lang="ar-AE" i="1"/>
                        </m:ctrlPr>
                      </m:radPr>
                      <m:deg/>
                      <m:e>
                        <m:r>
                          <a:rPr lang="ar-AE" i="1"/>
                          <m:t>𝑆𝑖𝑔𝑛𝑎𝑙</m:t>
                        </m:r>
                      </m:e>
                    </m:rad>
                  </m:oMath>
                </a14:m>
                <a:endParaRPr lang="ar-AE" dirty="0"/>
              </a:p>
              <a:p>
                <a:r>
                  <a:rPr lang="en-IN" dirty="0"/>
                  <a:t>Increases with signal</a:t>
                </a:r>
              </a:p>
              <a:p>
                <a:r>
                  <a:rPr lang="en-IN" dirty="0"/>
                  <a:t>Cannot be eliminated (fundamental physical limit)</a:t>
                </a:r>
              </a:p>
              <a:p>
                <a:r>
                  <a:rPr lang="en-IN" dirty="0"/>
                  <a:t>Very important in:</a:t>
                </a:r>
              </a:p>
              <a:p>
                <a:pPr lvl="1"/>
                <a:r>
                  <a:rPr lang="en-IN" dirty="0"/>
                  <a:t>Fluorescence imaging</a:t>
                </a:r>
              </a:p>
              <a:p>
                <a:pPr lvl="1"/>
                <a:r>
                  <a:rPr lang="en-IN" dirty="0"/>
                  <a:t>Microscopy</a:t>
                </a:r>
              </a:p>
              <a:p>
                <a:pPr lvl="1"/>
                <a:r>
                  <a:rPr lang="en-IN" dirty="0"/>
                  <a:t>Low-light imaging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9C2DB7-E8E9-C908-C577-DDFF1A10C5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 t="-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6DE0DAF-C379-63E2-BD90-F26364BE9D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420888"/>
            <a:ext cx="4295800" cy="286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196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76B13-1171-6330-0E6C-CE45D806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Thermal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A7F98-40F3-CCEE-23DE-B85AD1339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Generated due to thermal electrons even when no light is present.</a:t>
            </a:r>
          </a:p>
          <a:p>
            <a:r>
              <a:rPr lang="en-US" dirty="0"/>
              <a:t>✔ Increases with temperature</a:t>
            </a:r>
            <a:br>
              <a:rPr lang="en-US" dirty="0"/>
            </a:br>
            <a:r>
              <a:rPr lang="en-US" dirty="0"/>
              <a:t>✔ Reduced using cooling (scientific CCD/CMOS)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0074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B6FA-D653-05E7-2690-F84BFAC17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4756C-2163-18AC-1CE9-935B80F74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introduced during:</a:t>
            </a:r>
          </a:p>
          <a:p>
            <a:pPr lvl="1"/>
            <a:r>
              <a:rPr lang="en-US" dirty="0"/>
              <a:t>Charge-to-voltage conversion</a:t>
            </a:r>
          </a:p>
          <a:p>
            <a:pPr lvl="1"/>
            <a:r>
              <a:rPr lang="en-US" dirty="0"/>
              <a:t>Analog-to-digital conversion</a:t>
            </a:r>
          </a:p>
          <a:p>
            <a:pPr lvl="1"/>
            <a:r>
              <a:rPr lang="en-US" dirty="0"/>
              <a:t>Independent of light intensity.</a:t>
            </a:r>
          </a:p>
          <a:p>
            <a:r>
              <a:rPr lang="en-US" dirty="0"/>
              <a:t>Dominant in:</a:t>
            </a:r>
          </a:p>
          <a:p>
            <a:pPr lvl="1"/>
            <a:r>
              <a:rPr lang="en-US" dirty="0"/>
              <a:t>Low signal conditions</a:t>
            </a:r>
          </a:p>
          <a:p>
            <a:pPr lvl="1"/>
            <a:r>
              <a:rPr lang="en-US" dirty="0"/>
              <a:t>Fast readout systems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9838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20098-AF40-A755-5E52-C5D22FAD5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91CC4-E3FE-6696-D7D4-DCDC65C9C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Limitations of Pinhole Camera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F0DF6-B2EF-AC64-1460-8D5007FFE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412776"/>
            <a:ext cx="9144000" cy="4267200"/>
          </a:xfrm>
        </p:spPr>
        <p:txBody>
          <a:bodyPr/>
          <a:lstStyle/>
          <a:p>
            <a:r>
              <a:rPr lang="en-US" dirty="0"/>
              <a:t>Low brightness</a:t>
            </a:r>
          </a:p>
          <a:p>
            <a:r>
              <a:rPr lang="en-US" dirty="0"/>
              <a:t>Poor resolution compared to a lens-based camera</a:t>
            </a:r>
          </a:p>
          <a:p>
            <a:r>
              <a:rPr lang="en-US" dirty="0"/>
              <a:t>Not suitable for low light conditions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29463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BEFA-5B03-092B-6F36-5775D59EC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Fixed Pattern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5606A-5CC3-56B7-5197-18F8C3996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Caused by:</a:t>
            </a:r>
          </a:p>
          <a:p>
            <a:pPr lvl="1"/>
            <a:r>
              <a:rPr lang="en-US" dirty="0"/>
              <a:t>Pixel-to-pixel variation</a:t>
            </a:r>
          </a:p>
          <a:p>
            <a:pPr lvl="1"/>
            <a:r>
              <a:rPr lang="en-US" dirty="0"/>
              <a:t>Manufacturing mismatch</a:t>
            </a:r>
          </a:p>
          <a:p>
            <a:r>
              <a:rPr lang="en-US" dirty="0"/>
              <a:t>Appears as:</a:t>
            </a:r>
          </a:p>
          <a:p>
            <a:pPr lvl="1"/>
            <a:r>
              <a:rPr lang="en-US" dirty="0"/>
              <a:t>Vertical stripes</a:t>
            </a:r>
          </a:p>
          <a:p>
            <a:pPr lvl="1"/>
            <a:r>
              <a:rPr lang="en-US" dirty="0"/>
              <a:t>Grid patterns</a:t>
            </a:r>
          </a:p>
          <a:p>
            <a:r>
              <a:rPr lang="en-US" dirty="0"/>
              <a:t>Reduced using:</a:t>
            </a:r>
          </a:p>
          <a:p>
            <a:pPr lvl="1"/>
            <a:r>
              <a:rPr lang="en-US" dirty="0"/>
              <a:t>Calibration</a:t>
            </a:r>
          </a:p>
          <a:p>
            <a:pPr lvl="1"/>
            <a:r>
              <a:rPr lang="en-US" dirty="0"/>
              <a:t>Dark frame subtraction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F5A17-B69D-36F0-6FC2-4868A3253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2611673"/>
            <a:ext cx="5402908" cy="270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758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C1E7-D13B-9CC3-DABF-6CC3CA448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Quantisation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74E3F-C670-90E3-833D-F5CED94EC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Occurs due to limited bit depth during ADC.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8-bit → only 256 intensity levels</a:t>
            </a:r>
          </a:p>
          <a:p>
            <a:pPr lvl="1"/>
            <a:r>
              <a:rPr lang="en-US" dirty="0"/>
              <a:t>12-bit → 4096 levels</a:t>
            </a:r>
          </a:p>
          <a:p>
            <a:r>
              <a:rPr lang="en-US" dirty="0"/>
              <a:t>Lower bit depth → higher quantization error.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8745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3C73F-CDA9-DD6C-267F-97D5023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Fundamentals of Gaussian Optics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C38E5-E1BA-BDBA-3A7D-013F812C1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optics is based on the principles of ray optics.</a:t>
            </a:r>
          </a:p>
          <a:p>
            <a:r>
              <a:rPr lang="en-US" dirty="0"/>
              <a:t>A point source of light emits light rays in all directions.</a:t>
            </a:r>
          </a:p>
          <a:p>
            <a:r>
              <a:rPr lang="en-US" dirty="0"/>
              <a:t>Light rays propagate in straight lines in a homogeneous medium.</a:t>
            </a:r>
          </a:p>
          <a:p>
            <a:r>
              <a:rPr lang="en-US" dirty="0"/>
              <a:t>Light rays from a distant source are considered parallel.</a:t>
            </a:r>
          </a:p>
          <a:p>
            <a:r>
              <a:rPr lang="en-US" dirty="0"/>
              <a:t>Spherical lenses and spherical mirrors obey Gaussian optics when only paraxial rays are considered.</a:t>
            </a:r>
          </a:p>
          <a:p>
            <a:r>
              <a:rPr lang="en-US" dirty="0"/>
              <a:t>For rays close to the principal axis, the small-angle approximation is valid, leading to simple image-formation equations.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7398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ACBC2-E8B7-F64F-97E1-EDCBE64A8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203E6-B395-60BD-8553-7869DA75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Paraxial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74F7A-C7FB-FC2F-19AE-479543AA5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paraxial approximation assumes that light rays make small angles with the principal (optical) axis.</a:t>
            </a:r>
          </a:p>
          <a:p>
            <a:r>
              <a:rPr lang="en-US" dirty="0"/>
              <a:t>Under this condition:</a:t>
            </a:r>
          </a:p>
          <a:p>
            <a:pPr lvl="1"/>
            <a:r>
              <a:rPr lang="en-US" dirty="0"/>
              <a:t>sin⁡𝜃≈tan⁡𝜃≈𝜃(𝜃 in radians)</a:t>
            </a:r>
          </a:p>
          <a:p>
            <a:r>
              <a:rPr lang="en-US" dirty="0"/>
              <a:t>This approximation simplifies the geometry of light propagation and leads to linear image-formation equations.</a:t>
            </a:r>
          </a:p>
          <a:p>
            <a:r>
              <a:rPr lang="en-US" dirty="0"/>
              <a:t> The paraxial approximation is the foundation of Gaussian optics and is valid only for rays close to the optical axis.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6715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470A-F35B-E369-AE37-3E931EF4B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Formation in Spherical Mirrors/Lenses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6F1145-C370-6EFA-C993-F57E3245D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1600200"/>
            <a:ext cx="6318448" cy="4738836"/>
          </a:xfrm>
        </p:spPr>
      </p:pic>
    </p:spTree>
    <p:extLst>
      <p:ext uri="{BB962C8B-B14F-4D97-AF65-F5344CB8AC3E}">
        <p14:creationId xmlns:p14="http://schemas.microsoft.com/office/powerpoint/2010/main" val="3476075454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1214</TotalTime>
  <Words>2199</Words>
  <Application>Microsoft Office PowerPoint</Application>
  <PresentationFormat>Widescreen</PresentationFormat>
  <Paragraphs>424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-apple-system</vt:lpstr>
      <vt:lpstr>Arial</vt:lpstr>
      <vt:lpstr>Cambria Math</vt:lpstr>
      <vt:lpstr>Candara</vt:lpstr>
      <vt:lpstr>Consolas</vt:lpstr>
      <vt:lpstr>Wingdings</vt:lpstr>
      <vt:lpstr>Tech Computer 16x9</vt:lpstr>
      <vt:lpstr>Computer Vision – Module 1</vt:lpstr>
      <vt:lpstr>Course Objectives</vt:lpstr>
      <vt:lpstr>Pinhole Camera</vt:lpstr>
      <vt:lpstr>Characteristics of Pinhole Camera </vt:lpstr>
      <vt:lpstr>Advantages of Pinhole Camera </vt:lpstr>
      <vt:lpstr>Limitations of Pinhole Camera </vt:lpstr>
      <vt:lpstr>Fundamentals of Gaussian Optics</vt:lpstr>
      <vt:lpstr>Paraxial Approximation</vt:lpstr>
      <vt:lpstr>Image Formation in Spherical Mirrors/Lenses</vt:lpstr>
      <vt:lpstr>Gaussian Optics for Spherical Mirrors </vt:lpstr>
      <vt:lpstr>Concave Mirror</vt:lpstr>
      <vt:lpstr>Convex Mirror</vt:lpstr>
      <vt:lpstr>Mirror Equations</vt:lpstr>
      <vt:lpstr>Spherical Lenses</vt:lpstr>
      <vt:lpstr>Convex lens</vt:lpstr>
      <vt:lpstr>Concave Lens</vt:lpstr>
      <vt:lpstr>Lens Equations</vt:lpstr>
      <vt:lpstr>Lens vs Mirror</vt:lpstr>
      <vt:lpstr>Depth of Field </vt:lpstr>
      <vt:lpstr>Factors Affecting DoF</vt:lpstr>
      <vt:lpstr>Aperture</vt:lpstr>
      <vt:lpstr>PowerPoint Presentation</vt:lpstr>
      <vt:lpstr>Camera- Subject Distance</vt:lpstr>
      <vt:lpstr>Telecentric Lens</vt:lpstr>
      <vt:lpstr>Types of Telecentric Lenses</vt:lpstr>
      <vt:lpstr>Lens Aberrations </vt:lpstr>
      <vt:lpstr>Classification of Lens Aberrations</vt:lpstr>
      <vt:lpstr>Monochromatic Aberrations- Spherical Aberration</vt:lpstr>
      <vt:lpstr>Coma</vt:lpstr>
      <vt:lpstr>Astigmatism</vt:lpstr>
      <vt:lpstr>Field Curvature (Petzval Curvature)</vt:lpstr>
      <vt:lpstr>Distortion</vt:lpstr>
      <vt:lpstr>Chromatic Aberrations </vt:lpstr>
      <vt:lpstr>CCD Camera (Charge Coupled Device)</vt:lpstr>
      <vt:lpstr>CCD Working </vt:lpstr>
      <vt:lpstr>CCD</vt:lpstr>
      <vt:lpstr>CMOS Cameras (Complementary Metal-Oxide Semiconductor)</vt:lpstr>
      <vt:lpstr>CMOS</vt:lpstr>
      <vt:lpstr>CCD vs CMOS</vt:lpstr>
      <vt:lpstr>Colour Cameras</vt:lpstr>
      <vt:lpstr>Single Chip Camera</vt:lpstr>
      <vt:lpstr>Single Chip Colour Camera</vt:lpstr>
      <vt:lpstr>Three-Chip (3-CCD / 3-CMOS) Colour Cameras</vt:lpstr>
      <vt:lpstr>CMOS</vt:lpstr>
      <vt:lpstr>Camera Performance Parameters-Resolution </vt:lpstr>
      <vt:lpstr>Sensitivity(ISO)</vt:lpstr>
      <vt:lpstr>Signal to Noise Ratio</vt:lpstr>
      <vt:lpstr>Dynamic Range</vt:lpstr>
      <vt:lpstr>Example</vt:lpstr>
      <vt:lpstr>Frame Rate(FPS)</vt:lpstr>
      <vt:lpstr>Pixel Size</vt:lpstr>
      <vt:lpstr>Field of View(FOV)</vt:lpstr>
      <vt:lpstr>Latency</vt:lpstr>
      <vt:lpstr>Bit depth</vt:lpstr>
      <vt:lpstr>Dark Current</vt:lpstr>
      <vt:lpstr>Quantum Efficiency </vt:lpstr>
      <vt:lpstr>Noises In Camera –Shot Noise</vt:lpstr>
      <vt:lpstr>Thermal Noise</vt:lpstr>
      <vt:lpstr>Read Noise</vt:lpstr>
      <vt:lpstr>Fixed Pattern Noise</vt:lpstr>
      <vt:lpstr>Quantisation Noise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Sreejith Rajan</dc:creator>
  <cp:lastModifiedBy>Sreejith Rajan</cp:lastModifiedBy>
  <cp:revision>22</cp:revision>
  <dcterms:created xsi:type="dcterms:W3CDTF">2026-01-28T09:27:21Z</dcterms:created>
  <dcterms:modified xsi:type="dcterms:W3CDTF">2026-02-16T12:13:21Z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